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3" autoAdjust="0"/>
    <p:restoredTop sz="94660"/>
  </p:normalViewPr>
  <p:slideViewPr>
    <p:cSldViewPr>
      <p:cViewPr varScale="1">
        <p:scale>
          <a:sx n="110" d="100"/>
          <a:sy n="110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82E01-E81E-40AA-9ED8-9D22002C8FFE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8CD84-E81F-4F47-A7CA-C99667B34A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0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CD84-E81F-4F47-A7CA-C99667B34A0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97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CD84-E81F-4F47-A7CA-C99667B34A0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23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22CD-50CA-40C4-B69D-ED170D57D42C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17D2-9EB8-4CFC-97AC-D371AA17C8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62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22CD-50CA-40C4-B69D-ED170D57D42C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17D2-9EB8-4CFC-97AC-D371AA17C8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0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22CD-50CA-40C4-B69D-ED170D57D42C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17D2-9EB8-4CFC-97AC-D371AA17C8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64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22CD-50CA-40C4-B69D-ED170D57D42C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17D2-9EB8-4CFC-97AC-D371AA17C8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54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22CD-50CA-40C4-B69D-ED170D57D42C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17D2-9EB8-4CFC-97AC-D371AA17C8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60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22CD-50CA-40C4-B69D-ED170D57D42C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17D2-9EB8-4CFC-97AC-D371AA17C8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25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22CD-50CA-40C4-B69D-ED170D57D42C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17D2-9EB8-4CFC-97AC-D371AA17C8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10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22CD-50CA-40C4-B69D-ED170D57D42C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17D2-9EB8-4CFC-97AC-D371AA17C8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30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22CD-50CA-40C4-B69D-ED170D57D42C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17D2-9EB8-4CFC-97AC-D371AA17C8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75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22CD-50CA-40C4-B69D-ED170D57D42C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17D2-9EB8-4CFC-97AC-D371AA17C8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81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22CD-50CA-40C4-B69D-ED170D57D42C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17D2-9EB8-4CFC-97AC-D371AA17C8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6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22CD-50CA-40C4-B69D-ED170D57D42C}" type="datetimeFigureOut">
              <a:rPr lang="ko-KR" altLang="en-US" smtClean="0"/>
              <a:t>2017-06-30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517D2-9EB8-4CFC-97AC-D371AA17C8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42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 </a:t>
            </a:r>
          </a:p>
          <a:p>
            <a:r>
              <a:rPr lang="ko-KR" altLang="en-US" dirty="0" smtClean="0"/>
              <a:t>          </a:t>
            </a:r>
            <a:r>
              <a:rPr lang="ko-KR" altLang="en-US" b="1" dirty="0" smtClean="0">
                <a:latin typeface="+mj-lt"/>
              </a:rPr>
              <a:t>구세군소양지역아동센터 </a:t>
            </a:r>
            <a:r>
              <a:rPr lang="en-US" altLang="ko-KR" b="1" dirty="0" smtClean="0">
                <a:latin typeface="+mj-lt"/>
              </a:rPr>
              <a:t>1</a:t>
            </a:r>
            <a:r>
              <a:rPr lang="ko-KR" altLang="en-US" b="1" dirty="0" smtClean="0">
                <a:latin typeface="+mj-lt"/>
              </a:rPr>
              <a:t>분기 소식지 </a:t>
            </a:r>
            <a:endParaRPr lang="ko-KR" altLang="en-US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9324"/>
            <a:ext cx="561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오각형 8"/>
          <p:cNvSpPr/>
          <p:nvPr/>
        </p:nvSpPr>
        <p:spPr>
          <a:xfrm>
            <a:off x="1691680" y="476672"/>
            <a:ext cx="5688632" cy="646331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구세군소양지역아동센터 </a:t>
            </a:r>
            <a:r>
              <a:rPr lang="en-US" altLang="ko-KR" b="1" dirty="0" smtClean="0">
                <a:solidFill>
                  <a:schemeClr val="tx1"/>
                </a:solidFill>
              </a:rPr>
              <a:t>1</a:t>
            </a:r>
            <a:r>
              <a:rPr lang="ko-KR" altLang="en-US" b="1" dirty="0">
                <a:solidFill>
                  <a:schemeClr val="tx1"/>
                </a:solidFill>
              </a:rPr>
              <a:t>학</a:t>
            </a:r>
            <a:r>
              <a:rPr lang="ko-KR" altLang="en-US" b="1" dirty="0" smtClean="0">
                <a:solidFill>
                  <a:schemeClr val="tx1"/>
                </a:solidFill>
              </a:rPr>
              <a:t>기 소식지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5" name="오각형 14"/>
          <p:cNvSpPr/>
          <p:nvPr/>
        </p:nvSpPr>
        <p:spPr>
          <a:xfrm>
            <a:off x="911127" y="1354034"/>
            <a:ext cx="3384376" cy="432048"/>
          </a:xfrm>
          <a:custGeom>
            <a:avLst/>
            <a:gdLst>
              <a:gd name="connsiteX0" fmla="*/ 0 w 3600400"/>
              <a:gd name="connsiteY0" fmla="*/ 0 h 432048"/>
              <a:gd name="connsiteX1" fmla="*/ 3384376 w 3600400"/>
              <a:gd name="connsiteY1" fmla="*/ 0 h 432048"/>
              <a:gd name="connsiteX2" fmla="*/ 3600400 w 3600400"/>
              <a:gd name="connsiteY2" fmla="*/ 216024 h 432048"/>
              <a:gd name="connsiteX3" fmla="*/ 3384376 w 3600400"/>
              <a:gd name="connsiteY3" fmla="*/ 432048 h 432048"/>
              <a:gd name="connsiteX4" fmla="*/ 0 w 3600400"/>
              <a:gd name="connsiteY4" fmla="*/ 432048 h 432048"/>
              <a:gd name="connsiteX5" fmla="*/ 0 w 3600400"/>
              <a:gd name="connsiteY5" fmla="*/ 0 h 432048"/>
              <a:gd name="connsiteX0" fmla="*/ 0 w 3384376"/>
              <a:gd name="connsiteY0" fmla="*/ 0 h 432048"/>
              <a:gd name="connsiteX1" fmla="*/ 3384376 w 3384376"/>
              <a:gd name="connsiteY1" fmla="*/ 0 h 432048"/>
              <a:gd name="connsiteX2" fmla="*/ 3246717 w 3384376"/>
              <a:gd name="connsiteY2" fmla="*/ 233277 h 432048"/>
              <a:gd name="connsiteX3" fmla="*/ 3384376 w 3384376"/>
              <a:gd name="connsiteY3" fmla="*/ 432048 h 432048"/>
              <a:gd name="connsiteX4" fmla="*/ 0 w 3384376"/>
              <a:gd name="connsiteY4" fmla="*/ 432048 h 432048"/>
              <a:gd name="connsiteX5" fmla="*/ 0 w 3384376"/>
              <a:gd name="connsiteY5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4376" h="432048">
                <a:moveTo>
                  <a:pt x="0" y="0"/>
                </a:moveTo>
                <a:lnTo>
                  <a:pt x="3384376" y="0"/>
                </a:lnTo>
                <a:lnTo>
                  <a:pt x="3246717" y="233277"/>
                </a:lnTo>
                <a:lnTo>
                  <a:pt x="338437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문화체험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647" y="1916832"/>
            <a:ext cx="408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* </a:t>
            </a:r>
            <a:r>
              <a:rPr lang="ko-KR" altLang="en-US" b="1" dirty="0" err="1" smtClean="0"/>
              <a:t>산천어</a:t>
            </a:r>
            <a:r>
              <a:rPr lang="ko-KR" altLang="en-US" b="1" dirty="0" smtClean="0"/>
              <a:t> 축제 </a:t>
            </a:r>
            <a:endParaRPr lang="en-US" altLang="ko-KR" b="1" dirty="0" smtClean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8" y="2513370"/>
            <a:ext cx="1930127" cy="1811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13371"/>
            <a:ext cx="2110544" cy="1811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" name="그림 10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1988840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5" name="그림 10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67327"/>
            <a:ext cx="2160240" cy="1858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9" name="TextBox 1028"/>
          <p:cNvSpPr txBox="1"/>
          <p:nvPr/>
        </p:nvSpPr>
        <p:spPr>
          <a:xfrm>
            <a:off x="5580112" y="2513535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sz="1600" dirty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1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월 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17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일 센터 아이들과 함께 화천에서 열리는 </a:t>
            </a:r>
            <a:r>
              <a:rPr lang="ko-KR" altLang="en-US" sz="1600" dirty="0" err="1" smtClean="0">
                <a:latin typeface="HY나무B" pitchFamily="18" charset="-127"/>
                <a:ea typeface="HY나무B" pitchFamily="18" charset="-127"/>
              </a:rPr>
              <a:t>산천어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 축제에 참여하게 되었습니다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얼음썰매도 타보고 물고기도 직접 잡아보고 다양한 체험을  해보았습니다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. </a:t>
            </a:r>
          </a:p>
          <a:p>
            <a:endParaRPr lang="en-US" altLang="ko-KR" sz="1600" dirty="0">
              <a:latin typeface="HY나무B" pitchFamily="18" charset="-127"/>
              <a:ea typeface="HY나무B" pitchFamily="18" charset="-127"/>
            </a:endParaRPr>
          </a:p>
          <a:p>
            <a:endParaRPr lang="ko-KR" altLang="en-US" sz="16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07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14"/>
          <p:cNvSpPr/>
          <p:nvPr/>
        </p:nvSpPr>
        <p:spPr>
          <a:xfrm>
            <a:off x="827584" y="404664"/>
            <a:ext cx="3384376" cy="432048"/>
          </a:xfrm>
          <a:custGeom>
            <a:avLst/>
            <a:gdLst>
              <a:gd name="connsiteX0" fmla="*/ 0 w 3600400"/>
              <a:gd name="connsiteY0" fmla="*/ 0 h 432048"/>
              <a:gd name="connsiteX1" fmla="*/ 3384376 w 3600400"/>
              <a:gd name="connsiteY1" fmla="*/ 0 h 432048"/>
              <a:gd name="connsiteX2" fmla="*/ 3600400 w 3600400"/>
              <a:gd name="connsiteY2" fmla="*/ 216024 h 432048"/>
              <a:gd name="connsiteX3" fmla="*/ 3384376 w 3600400"/>
              <a:gd name="connsiteY3" fmla="*/ 432048 h 432048"/>
              <a:gd name="connsiteX4" fmla="*/ 0 w 3600400"/>
              <a:gd name="connsiteY4" fmla="*/ 432048 h 432048"/>
              <a:gd name="connsiteX5" fmla="*/ 0 w 3600400"/>
              <a:gd name="connsiteY5" fmla="*/ 0 h 432048"/>
              <a:gd name="connsiteX0" fmla="*/ 0 w 3384376"/>
              <a:gd name="connsiteY0" fmla="*/ 0 h 432048"/>
              <a:gd name="connsiteX1" fmla="*/ 3384376 w 3384376"/>
              <a:gd name="connsiteY1" fmla="*/ 0 h 432048"/>
              <a:gd name="connsiteX2" fmla="*/ 3246717 w 3384376"/>
              <a:gd name="connsiteY2" fmla="*/ 233277 h 432048"/>
              <a:gd name="connsiteX3" fmla="*/ 3384376 w 3384376"/>
              <a:gd name="connsiteY3" fmla="*/ 432048 h 432048"/>
              <a:gd name="connsiteX4" fmla="*/ 0 w 3384376"/>
              <a:gd name="connsiteY4" fmla="*/ 432048 h 432048"/>
              <a:gd name="connsiteX5" fmla="*/ 0 w 3384376"/>
              <a:gd name="connsiteY5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4376" h="432048">
                <a:moveTo>
                  <a:pt x="0" y="0"/>
                </a:moveTo>
                <a:lnTo>
                  <a:pt x="3384376" y="0"/>
                </a:lnTo>
                <a:lnTo>
                  <a:pt x="3246717" y="233277"/>
                </a:lnTo>
                <a:lnTo>
                  <a:pt x="338437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문화체험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63" y="1700808"/>
            <a:ext cx="2148705" cy="1573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90" y="1628799"/>
            <a:ext cx="2160240" cy="1573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57363" y="1124744"/>
            <a:ext cx="522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*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박 </a:t>
            </a:r>
            <a:r>
              <a:rPr lang="en-US" altLang="ko-KR" b="1" dirty="0"/>
              <a:t>4</a:t>
            </a:r>
            <a:r>
              <a:rPr lang="ko-KR" altLang="en-US" b="1" dirty="0" smtClean="0"/>
              <a:t>일 </a:t>
            </a:r>
            <a:r>
              <a:rPr lang="ko-KR" altLang="en-US" b="1" dirty="0" smtClean="0"/>
              <a:t>캠프</a:t>
            </a:r>
            <a:r>
              <a:rPr lang="en-US" altLang="ko-KR" b="1" dirty="0" smtClean="0"/>
              <a:t>( </a:t>
            </a:r>
            <a:r>
              <a:rPr lang="ko-KR" altLang="en-US" b="1" dirty="0" smtClean="0"/>
              <a:t>군산 </a:t>
            </a:r>
            <a:r>
              <a:rPr lang="ko-KR" altLang="en-US" b="1" dirty="0" err="1" smtClean="0"/>
              <a:t>선유도</a:t>
            </a:r>
            <a:r>
              <a:rPr lang="ko-KR" altLang="en-US" b="1" dirty="0" smtClean="0"/>
              <a:t> 및 전주 동물원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2" y="3573016"/>
            <a:ext cx="2118826" cy="1651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73015"/>
            <a:ext cx="2167324" cy="1651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796136" y="1630569"/>
            <a:ext cx="28803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어린이날 행사로 </a:t>
            </a:r>
            <a:r>
              <a:rPr lang="en-US" altLang="ko-KR" sz="1600" dirty="0">
                <a:latin typeface="HY나무B" pitchFamily="18" charset="-127"/>
                <a:ea typeface="HY나무B" pitchFamily="18" charset="-127"/>
              </a:rPr>
              <a:t>3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박 </a:t>
            </a:r>
            <a:r>
              <a:rPr lang="en-US" altLang="ko-KR" sz="1600" dirty="0">
                <a:latin typeface="HY나무B" pitchFamily="18" charset="-127"/>
                <a:ea typeface="HY나무B" pitchFamily="18" charset="-127"/>
              </a:rPr>
              <a:t>4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일 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캠프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군산 </a:t>
            </a:r>
            <a:r>
              <a:rPr lang="ko-KR" altLang="en-US" sz="1600" dirty="0" err="1" smtClean="0">
                <a:latin typeface="HY나무B" pitchFamily="18" charset="-127"/>
                <a:ea typeface="HY나무B" pitchFamily="18" charset="-127"/>
              </a:rPr>
              <a:t>선유도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전주동물원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)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를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 다녀왔습니다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endParaRPr lang="en-US" altLang="ko-KR" sz="1600" dirty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전주동물원에 가서 놀이기구도 타고 동물들을 직접 보고 만져보고 먹이도 줬습니다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endParaRPr lang="en-US" altLang="ko-KR" sz="1600" dirty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군산 </a:t>
            </a:r>
            <a:r>
              <a:rPr lang="ko-KR" altLang="en-US" sz="1600" dirty="0" err="1" smtClean="0">
                <a:latin typeface="HY나무B" pitchFamily="18" charset="-127"/>
                <a:ea typeface="HY나무B" pitchFamily="18" charset="-127"/>
              </a:rPr>
              <a:t>선유도에서는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 갯벌체험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배 낚시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자전거 타기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물놀이 등 여러 가지 체험을 해보았습니다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. </a:t>
            </a:r>
          </a:p>
          <a:p>
            <a:endParaRPr lang="en-US" altLang="ko-KR" sz="1600" b="1" dirty="0" smtClean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06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>
            <a:off x="755576" y="476672"/>
            <a:ext cx="2520280" cy="648072"/>
          </a:xfrm>
          <a:custGeom>
            <a:avLst/>
            <a:gdLst>
              <a:gd name="connsiteX0" fmla="*/ 0 w 2808312"/>
              <a:gd name="connsiteY0" fmla="*/ 0 h 576064"/>
              <a:gd name="connsiteX1" fmla="*/ 2520280 w 2808312"/>
              <a:gd name="connsiteY1" fmla="*/ 0 h 576064"/>
              <a:gd name="connsiteX2" fmla="*/ 2808312 w 2808312"/>
              <a:gd name="connsiteY2" fmla="*/ 288032 h 576064"/>
              <a:gd name="connsiteX3" fmla="*/ 2520280 w 2808312"/>
              <a:gd name="connsiteY3" fmla="*/ 576064 h 576064"/>
              <a:gd name="connsiteX4" fmla="*/ 0 w 2808312"/>
              <a:gd name="connsiteY4" fmla="*/ 576064 h 576064"/>
              <a:gd name="connsiteX5" fmla="*/ 0 w 2808312"/>
              <a:gd name="connsiteY5" fmla="*/ 0 h 576064"/>
              <a:gd name="connsiteX0" fmla="*/ 0 w 2520280"/>
              <a:gd name="connsiteY0" fmla="*/ 0 h 576064"/>
              <a:gd name="connsiteX1" fmla="*/ 2520280 w 2520280"/>
              <a:gd name="connsiteY1" fmla="*/ 0 h 576064"/>
              <a:gd name="connsiteX2" fmla="*/ 2282101 w 2520280"/>
              <a:gd name="connsiteY2" fmla="*/ 313912 h 576064"/>
              <a:gd name="connsiteX3" fmla="*/ 2520280 w 2520280"/>
              <a:gd name="connsiteY3" fmla="*/ 576064 h 576064"/>
              <a:gd name="connsiteX4" fmla="*/ 0 w 2520280"/>
              <a:gd name="connsiteY4" fmla="*/ 576064 h 576064"/>
              <a:gd name="connsiteX5" fmla="*/ 0 w 2520280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576064">
                <a:moveTo>
                  <a:pt x="0" y="0"/>
                </a:moveTo>
                <a:lnTo>
                  <a:pt x="2520280" y="0"/>
                </a:lnTo>
                <a:lnTo>
                  <a:pt x="2282101" y="313912"/>
                </a:lnTo>
                <a:lnTo>
                  <a:pt x="2520280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특기적성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* </a:t>
            </a:r>
            <a:r>
              <a:rPr lang="ko-KR" altLang="en-US" b="1" dirty="0" smtClean="0"/>
              <a:t>피아노 수업 </a:t>
            </a:r>
            <a:endParaRPr lang="en-US" altLang="ko-KR" b="1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2088232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2232248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74966"/>
            <a:ext cx="2037288" cy="1909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10" y="4324492"/>
            <a:ext cx="2050002" cy="2128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652120" y="2204864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sz="1600" dirty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주 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1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회 아이들이 음악적으로 사고를 할 수 있는 능력을 키워주고 예술적인 경험을 쌓기 위해 피아노 수업을 진행하고 있습니다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. </a:t>
            </a:r>
          </a:p>
          <a:p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endParaRPr lang="ko-KR" altLang="en-US" sz="16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24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>
            <a:off x="755576" y="476672"/>
            <a:ext cx="2520280" cy="648072"/>
          </a:xfrm>
          <a:custGeom>
            <a:avLst/>
            <a:gdLst>
              <a:gd name="connsiteX0" fmla="*/ 0 w 2808312"/>
              <a:gd name="connsiteY0" fmla="*/ 0 h 576064"/>
              <a:gd name="connsiteX1" fmla="*/ 2520280 w 2808312"/>
              <a:gd name="connsiteY1" fmla="*/ 0 h 576064"/>
              <a:gd name="connsiteX2" fmla="*/ 2808312 w 2808312"/>
              <a:gd name="connsiteY2" fmla="*/ 288032 h 576064"/>
              <a:gd name="connsiteX3" fmla="*/ 2520280 w 2808312"/>
              <a:gd name="connsiteY3" fmla="*/ 576064 h 576064"/>
              <a:gd name="connsiteX4" fmla="*/ 0 w 2808312"/>
              <a:gd name="connsiteY4" fmla="*/ 576064 h 576064"/>
              <a:gd name="connsiteX5" fmla="*/ 0 w 2808312"/>
              <a:gd name="connsiteY5" fmla="*/ 0 h 576064"/>
              <a:gd name="connsiteX0" fmla="*/ 0 w 2520280"/>
              <a:gd name="connsiteY0" fmla="*/ 0 h 576064"/>
              <a:gd name="connsiteX1" fmla="*/ 2520280 w 2520280"/>
              <a:gd name="connsiteY1" fmla="*/ 0 h 576064"/>
              <a:gd name="connsiteX2" fmla="*/ 2282101 w 2520280"/>
              <a:gd name="connsiteY2" fmla="*/ 313912 h 576064"/>
              <a:gd name="connsiteX3" fmla="*/ 2520280 w 2520280"/>
              <a:gd name="connsiteY3" fmla="*/ 576064 h 576064"/>
              <a:gd name="connsiteX4" fmla="*/ 0 w 2520280"/>
              <a:gd name="connsiteY4" fmla="*/ 576064 h 576064"/>
              <a:gd name="connsiteX5" fmla="*/ 0 w 2520280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576064">
                <a:moveTo>
                  <a:pt x="0" y="0"/>
                </a:moveTo>
                <a:lnTo>
                  <a:pt x="2520280" y="0"/>
                </a:lnTo>
                <a:lnTo>
                  <a:pt x="2282101" y="313912"/>
                </a:lnTo>
                <a:lnTo>
                  <a:pt x="2520280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특기적성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j-lt"/>
              </a:rPr>
              <a:t>* </a:t>
            </a:r>
            <a:r>
              <a:rPr lang="ko-KR" altLang="en-US" b="1" dirty="0" smtClean="0">
                <a:latin typeface="+mj-lt"/>
              </a:rPr>
              <a:t>미술수업 </a:t>
            </a:r>
            <a:endParaRPr lang="en-US" altLang="ko-KR" b="1" dirty="0" smtClean="0">
              <a:latin typeface="+mj-lt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237626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37" y="1988840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49964"/>
            <a:ext cx="2296445" cy="2225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2736304" cy="2119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156176" y="3032956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주 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1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회  아이들 사고력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창의력 개발을 하고 창작활동을 통해 자신감과 사회성 발달에 도움을 주고자 미술수업을 진행하였습니다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. 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 </a:t>
            </a:r>
            <a:endParaRPr lang="ko-KR" altLang="en-US" sz="16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2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>
            <a:off x="539552" y="346862"/>
            <a:ext cx="2968678" cy="864096"/>
          </a:xfrm>
          <a:custGeom>
            <a:avLst/>
            <a:gdLst>
              <a:gd name="connsiteX0" fmla="*/ 0 w 2968678"/>
              <a:gd name="connsiteY0" fmla="*/ 0 h 864096"/>
              <a:gd name="connsiteX1" fmla="*/ 2536630 w 2968678"/>
              <a:gd name="connsiteY1" fmla="*/ 0 h 864096"/>
              <a:gd name="connsiteX2" fmla="*/ 2968678 w 2968678"/>
              <a:gd name="connsiteY2" fmla="*/ 432048 h 864096"/>
              <a:gd name="connsiteX3" fmla="*/ 2536630 w 2968678"/>
              <a:gd name="connsiteY3" fmla="*/ 864096 h 864096"/>
              <a:gd name="connsiteX4" fmla="*/ 0 w 2968678"/>
              <a:gd name="connsiteY4" fmla="*/ 864096 h 864096"/>
              <a:gd name="connsiteX5" fmla="*/ 0 w 2968678"/>
              <a:gd name="connsiteY5" fmla="*/ 0 h 864096"/>
              <a:gd name="connsiteX0" fmla="*/ 0 w 2536630"/>
              <a:gd name="connsiteY0" fmla="*/ 0 h 864096"/>
              <a:gd name="connsiteX1" fmla="*/ 2536630 w 2536630"/>
              <a:gd name="connsiteY1" fmla="*/ 0 h 864096"/>
              <a:gd name="connsiteX2" fmla="*/ 2097410 w 2536630"/>
              <a:gd name="connsiteY2" fmla="*/ 432048 h 864096"/>
              <a:gd name="connsiteX3" fmla="*/ 2536630 w 2536630"/>
              <a:gd name="connsiteY3" fmla="*/ 864096 h 864096"/>
              <a:gd name="connsiteX4" fmla="*/ 0 w 2536630"/>
              <a:gd name="connsiteY4" fmla="*/ 864096 h 864096"/>
              <a:gd name="connsiteX5" fmla="*/ 0 w 2536630"/>
              <a:gd name="connsiteY5" fmla="*/ 0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6630" h="864096">
                <a:moveTo>
                  <a:pt x="0" y="0"/>
                </a:moveTo>
                <a:lnTo>
                  <a:pt x="2536630" y="0"/>
                </a:lnTo>
                <a:lnTo>
                  <a:pt x="2097410" y="432048"/>
                </a:lnTo>
                <a:lnTo>
                  <a:pt x="2536630" y="864096"/>
                </a:lnTo>
                <a:lnTo>
                  <a:pt x="0" y="864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학습지도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* </a:t>
            </a:r>
            <a:r>
              <a:rPr lang="ko-KR" altLang="en-US" b="1" dirty="0" smtClean="0"/>
              <a:t>수학교실 </a:t>
            </a:r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0" y="1710100"/>
            <a:ext cx="241176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5060"/>
            <a:ext cx="238998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3205" y="405644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* </a:t>
            </a:r>
            <a:r>
              <a:rPr lang="ko-KR" altLang="en-US" b="1" dirty="0" smtClean="0"/>
              <a:t>영어교실 </a:t>
            </a:r>
            <a:endParaRPr lang="ko-KR" altLang="en-US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1" y="4509120"/>
            <a:ext cx="2232248" cy="2078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77" y="4491554"/>
            <a:ext cx="256314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12160" y="1844824"/>
            <a:ext cx="2658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주 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3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회 수학개념과 원리를 </a:t>
            </a:r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이해하고 학습에 자신감을 </a:t>
            </a:r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길러주기 위해 수학수업을 </a:t>
            </a:r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진행하고 있습니다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0152" y="4581128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주 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2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회 아동들이 영어의</a:t>
            </a:r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기본을 이해하고 활용하여</a:t>
            </a:r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의사소통에 자신감을 주기 </a:t>
            </a:r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위해 영어수업을 진행하고</a:t>
            </a:r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있습니다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97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1330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*7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월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25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일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-7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월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26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일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1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박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2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일 캠프 </a:t>
            </a:r>
            <a:endParaRPr lang="en-US" altLang="ko-KR" dirty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용인민속촌 및 </a:t>
            </a:r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에버랜드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체험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) </a:t>
            </a:r>
          </a:p>
          <a:p>
            <a:pPr marL="0" indent="0">
              <a:buNone/>
            </a:pP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*8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월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3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일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-8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월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4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일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1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박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2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일 캠프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자연체험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–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강원도 영월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)</a:t>
            </a:r>
          </a:p>
        </p:txBody>
      </p:sp>
      <p:sp>
        <p:nvSpPr>
          <p:cNvPr id="4" name="오각형 3"/>
          <p:cNvSpPr/>
          <p:nvPr/>
        </p:nvSpPr>
        <p:spPr>
          <a:xfrm>
            <a:off x="467544" y="188640"/>
            <a:ext cx="3096344" cy="1224136"/>
          </a:xfrm>
          <a:custGeom>
            <a:avLst/>
            <a:gdLst>
              <a:gd name="connsiteX0" fmla="*/ 0 w 8496944"/>
              <a:gd name="connsiteY0" fmla="*/ 0 h 1224136"/>
              <a:gd name="connsiteX1" fmla="*/ 7884876 w 8496944"/>
              <a:gd name="connsiteY1" fmla="*/ 0 h 1224136"/>
              <a:gd name="connsiteX2" fmla="*/ 8496944 w 8496944"/>
              <a:gd name="connsiteY2" fmla="*/ 612068 h 1224136"/>
              <a:gd name="connsiteX3" fmla="*/ 7884876 w 8496944"/>
              <a:gd name="connsiteY3" fmla="*/ 1224136 h 1224136"/>
              <a:gd name="connsiteX4" fmla="*/ 0 w 8496944"/>
              <a:gd name="connsiteY4" fmla="*/ 1224136 h 1224136"/>
              <a:gd name="connsiteX5" fmla="*/ 0 w 8496944"/>
              <a:gd name="connsiteY5" fmla="*/ 0 h 1224136"/>
              <a:gd name="connsiteX0" fmla="*/ 0 w 7884876"/>
              <a:gd name="connsiteY0" fmla="*/ 0 h 1224136"/>
              <a:gd name="connsiteX1" fmla="*/ 7884876 w 7884876"/>
              <a:gd name="connsiteY1" fmla="*/ 0 h 1224136"/>
              <a:gd name="connsiteX2" fmla="*/ 7246114 w 7884876"/>
              <a:gd name="connsiteY2" fmla="*/ 637947 h 1224136"/>
              <a:gd name="connsiteX3" fmla="*/ 7884876 w 7884876"/>
              <a:gd name="connsiteY3" fmla="*/ 1224136 h 1224136"/>
              <a:gd name="connsiteX4" fmla="*/ 0 w 7884876"/>
              <a:gd name="connsiteY4" fmla="*/ 1224136 h 1224136"/>
              <a:gd name="connsiteX5" fmla="*/ 0 w 7884876"/>
              <a:gd name="connsiteY5" fmla="*/ 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4876" h="1224136">
                <a:moveTo>
                  <a:pt x="0" y="0"/>
                </a:moveTo>
                <a:lnTo>
                  <a:pt x="7884876" y="0"/>
                </a:lnTo>
                <a:lnTo>
                  <a:pt x="7246114" y="637947"/>
                </a:lnTo>
                <a:lnTo>
                  <a:pt x="7884876" y="1224136"/>
                </a:lnTo>
                <a:lnTo>
                  <a:pt x="0" y="1224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+mj-lt"/>
              </a:rPr>
              <a:t>7</a:t>
            </a:r>
            <a:r>
              <a:rPr lang="ko-KR" altLang="en-US" b="1" dirty="0" smtClean="0">
                <a:solidFill>
                  <a:schemeClr val="tx1"/>
                </a:solidFill>
                <a:latin typeface="+mj-lt"/>
              </a:rPr>
              <a:t>월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</a:rPr>
              <a:t>, 8</a:t>
            </a:r>
            <a:r>
              <a:rPr lang="ko-KR" altLang="en-US" b="1" dirty="0">
                <a:solidFill>
                  <a:schemeClr val="tx1"/>
                </a:solidFill>
                <a:latin typeface="+mj-lt"/>
              </a:rPr>
              <a:t>월</a:t>
            </a:r>
            <a:r>
              <a:rPr lang="ko-KR" altLang="en-US" b="1" dirty="0" smtClean="0">
                <a:solidFill>
                  <a:schemeClr val="tx1"/>
                </a:solidFill>
                <a:latin typeface="+mj-lt"/>
              </a:rPr>
              <a:t> 일정 </a:t>
            </a:r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66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220</Words>
  <Application>Microsoft Office PowerPoint</Application>
  <PresentationFormat>화면 슬라이드 쇼(4:3)</PresentationFormat>
  <Paragraphs>47</Paragraphs>
  <Slides>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김형완</dc:creator>
  <cp:lastModifiedBy>김형완</cp:lastModifiedBy>
  <cp:revision>71</cp:revision>
  <dcterms:created xsi:type="dcterms:W3CDTF">2016-06-14T01:15:08Z</dcterms:created>
  <dcterms:modified xsi:type="dcterms:W3CDTF">2017-06-30T02:50:39Z</dcterms:modified>
</cp:coreProperties>
</file>