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Default Extension="png" ContentType="image/png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24"/>
  </p:notesMasterIdLst>
  <p:sldIdLst>
    <p:sldId id="298" r:id="rId3"/>
    <p:sldId id="311" r:id="rId4"/>
    <p:sldId id="294" r:id="rId5"/>
    <p:sldId id="299" r:id="rId6"/>
    <p:sldId id="300" r:id="rId7"/>
    <p:sldId id="269" r:id="rId8"/>
    <p:sldId id="301" r:id="rId9"/>
    <p:sldId id="286" r:id="rId10"/>
    <p:sldId id="303" r:id="rId11"/>
    <p:sldId id="312" r:id="rId12"/>
    <p:sldId id="304" r:id="rId13"/>
    <p:sldId id="305" r:id="rId14"/>
    <p:sldId id="306" r:id="rId15"/>
    <p:sldId id="310" r:id="rId16"/>
    <p:sldId id="277" r:id="rId17"/>
    <p:sldId id="280" r:id="rId18"/>
    <p:sldId id="276" r:id="rId19"/>
    <p:sldId id="288" r:id="rId20"/>
    <p:sldId id="307" r:id="rId21"/>
    <p:sldId id="293" r:id="rId22"/>
    <p:sldId id="313" r:id="rId23"/>
  </p:sldIdLst>
  <p:sldSz cx="6858000" cy="9144000" type="screen4x3"/>
  <p:notesSz cx="6807200" cy="9939338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CC66"/>
    <a:srgbClr val="CCFFFF"/>
    <a:srgbClr val="00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45" autoAdjust="0"/>
  </p:normalViewPr>
  <p:slideViewPr>
    <p:cSldViewPr>
      <p:cViewPr varScale="1">
        <p:scale>
          <a:sx n="82" d="100"/>
          <a:sy n="82" d="100"/>
        </p:scale>
        <p:origin x="-3228" y="-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캠프방식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Sheet1!$A$2:$A$5</c:f>
              <c:strCache>
                <c:ptCount val="4"/>
                <c:pt idx="0">
                  <c:v>인성캠프</c:v>
                </c:pt>
                <c:pt idx="1">
                  <c:v>과학캠프</c:v>
                </c:pt>
                <c:pt idx="2">
                  <c:v>역사탐방</c:v>
                </c:pt>
                <c:pt idx="3">
                  <c:v>자연캠프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5</c:v>
                </c:pt>
                <c:pt idx="2">
                  <c:v>1</c:v>
                </c:pt>
                <c:pt idx="3">
                  <c:v>19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ko-K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이동거리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Sheet1!$A$2:$A$5</c:f>
              <c:strCache>
                <c:ptCount val="4"/>
                <c:pt idx="0">
                  <c:v>1시간이내</c:v>
                </c:pt>
                <c:pt idx="1">
                  <c:v>1시간이상</c:v>
                </c:pt>
                <c:pt idx="2">
                  <c:v>2시간이내</c:v>
                </c:pt>
                <c:pt idx="3">
                  <c:v>2시간이상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5</c:v>
                </c:pt>
                <c:pt idx="2">
                  <c:v>8</c:v>
                </c:pt>
                <c:pt idx="3">
                  <c:v>12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ko-K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운영방식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Sheet1!$A$2:$A$5</c:f>
              <c:strCache>
                <c:ptCount val="4"/>
                <c:pt idx="0">
                  <c:v>체험방식</c:v>
                </c:pt>
                <c:pt idx="1">
                  <c:v>투어방식</c:v>
                </c:pt>
                <c:pt idx="2">
                  <c:v>휴양방식</c:v>
                </c:pt>
                <c:pt idx="3">
                  <c:v>레저방식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  <c:pt idx="1">
                  <c:v>1</c:v>
                </c:pt>
                <c:pt idx="2">
                  <c:v>0</c:v>
                </c:pt>
                <c:pt idx="3">
                  <c:v>7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ko-K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장소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Sheet1!$A$2:$A$5</c:f>
              <c:strCache>
                <c:ptCount val="4"/>
                <c:pt idx="0">
                  <c:v>산</c:v>
                </c:pt>
                <c:pt idx="1">
                  <c:v>바다</c:v>
                </c:pt>
                <c:pt idx="2">
                  <c:v>강</c:v>
                </c:pt>
                <c:pt idx="3">
                  <c:v>대도시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</c:v>
                </c:pt>
                <c:pt idx="1">
                  <c:v>7</c:v>
                </c:pt>
                <c:pt idx="2">
                  <c:v>5</c:v>
                </c:pt>
                <c:pt idx="3">
                  <c:v>14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ko-KR"/>
    </a:p>
  </c:txPr>
  <c:externalData r:id="rId1"/>
</c:chartSpace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A4BADB-1B98-454D-A34E-218C94F6D86F}" type="doc">
      <dgm:prSet loTypeId="urn:microsoft.com/office/officeart/2005/8/layout/vList5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pPr latinLnBrk="1"/>
          <a:endParaRPr lang="ko-KR" altLang="en-US"/>
        </a:p>
      </dgm:t>
    </dgm:pt>
    <dgm:pt modelId="{896E3F5E-5783-47E8-B376-BD0FE45F1D8D}">
      <dgm:prSet phldrT="[텍스트]" custT="1"/>
      <dgm:spPr/>
      <dgm:t>
        <a:bodyPr/>
        <a:lstStyle/>
        <a:p>
          <a:pPr latinLnBrk="0"/>
          <a:r>
            <a:rPr lang="en-US" altLang="ko-KR" sz="2000" dirty="0" smtClean="0"/>
            <a:t>1</a:t>
          </a:r>
          <a:endParaRPr lang="ko-KR" altLang="en-US" sz="2000" dirty="0"/>
        </a:p>
      </dgm:t>
    </dgm:pt>
    <dgm:pt modelId="{DF791103-93C2-461C-ABD6-293664A33BBF}" type="parTrans" cxnId="{17C33041-27A4-4070-8B5E-92049AF5D67F}">
      <dgm:prSet/>
      <dgm:spPr/>
      <dgm:t>
        <a:bodyPr/>
        <a:lstStyle/>
        <a:p>
          <a:pPr latinLnBrk="0"/>
          <a:endParaRPr lang="ko-KR" altLang="en-US"/>
        </a:p>
      </dgm:t>
    </dgm:pt>
    <dgm:pt modelId="{9F30C1C6-38F1-4B09-A27B-FBA6A1126B5A}" type="sibTrans" cxnId="{17C33041-27A4-4070-8B5E-92049AF5D67F}">
      <dgm:prSet/>
      <dgm:spPr/>
      <dgm:t>
        <a:bodyPr/>
        <a:lstStyle/>
        <a:p>
          <a:pPr latinLnBrk="0"/>
          <a:endParaRPr lang="ko-KR" altLang="en-US"/>
        </a:p>
      </dgm:t>
    </dgm:pt>
    <dgm:pt modelId="{3263DE71-AF11-4F07-B462-6819155FC9C7}">
      <dgm:prSet phldrT="[텍스트]" custT="1"/>
      <dgm:spPr/>
      <dgm:t>
        <a:bodyPr/>
        <a:lstStyle/>
        <a:p>
          <a:pPr latinLnBrk="0"/>
          <a:r>
            <a:rPr lang="ko-KR" altLang="en-US" sz="1600" dirty="0" smtClean="0">
              <a:latin typeface="+mn-ea"/>
              <a:ea typeface="+mn-ea"/>
            </a:rPr>
            <a:t>사업의 개요</a:t>
          </a:r>
          <a:r>
            <a:rPr lang="en-US" altLang="ko-KR" sz="1600" dirty="0" smtClean="0">
              <a:latin typeface="+mn-ea"/>
              <a:ea typeface="+mn-ea"/>
            </a:rPr>
            <a:t> </a:t>
          </a:r>
          <a:endParaRPr lang="ko-KR" altLang="en-US" sz="1600" dirty="0">
            <a:latin typeface="+mn-ea"/>
            <a:ea typeface="+mn-ea"/>
          </a:endParaRPr>
        </a:p>
      </dgm:t>
    </dgm:pt>
    <dgm:pt modelId="{5D1BE3C1-1E4B-43F1-ACB6-6A1CFB08E6F7}" type="parTrans" cxnId="{E795D6B9-0D3B-497E-9CFE-7C52A4CCF6EA}">
      <dgm:prSet/>
      <dgm:spPr/>
      <dgm:t>
        <a:bodyPr/>
        <a:lstStyle/>
        <a:p>
          <a:pPr latinLnBrk="0"/>
          <a:endParaRPr lang="ko-KR" altLang="en-US"/>
        </a:p>
      </dgm:t>
    </dgm:pt>
    <dgm:pt modelId="{C46C6B8E-1C9C-4056-A3A1-DA3D2EFF2878}" type="sibTrans" cxnId="{E795D6B9-0D3B-497E-9CFE-7C52A4CCF6EA}">
      <dgm:prSet/>
      <dgm:spPr/>
      <dgm:t>
        <a:bodyPr/>
        <a:lstStyle/>
        <a:p>
          <a:pPr latinLnBrk="0"/>
          <a:endParaRPr lang="ko-KR" altLang="en-US"/>
        </a:p>
      </dgm:t>
    </dgm:pt>
    <dgm:pt modelId="{F4B6650E-A109-4D6A-A280-79C6D0958C24}">
      <dgm:prSet phldrT="[텍스트]" custT="1"/>
      <dgm:spPr/>
      <dgm:t>
        <a:bodyPr/>
        <a:lstStyle/>
        <a:p>
          <a:pPr latinLnBrk="0"/>
          <a:r>
            <a:rPr lang="en-US" altLang="ko-KR" sz="2000" dirty="0" smtClean="0"/>
            <a:t>2</a:t>
          </a:r>
          <a:endParaRPr lang="ko-KR" altLang="en-US" sz="2000" dirty="0"/>
        </a:p>
      </dgm:t>
    </dgm:pt>
    <dgm:pt modelId="{3217F41D-F38A-4604-A071-3734D5F4ECCA}" type="parTrans" cxnId="{AE5328D9-281F-4A39-AA1D-EF897D3B8B69}">
      <dgm:prSet/>
      <dgm:spPr/>
      <dgm:t>
        <a:bodyPr/>
        <a:lstStyle/>
        <a:p>
          <a:pPr latinLnBrk="0"/>
          <a:endParaRPr lang="ko-KR" altLang="en-US"/>
        </a:p>
      </dgm:t>
    </dgm:pt>
    <dgm:pt modelId="{FE9D3307-793F-4F93-8E4F-EEFB581FAB37}" type="sibTrans" cxnId="{AE5328D9-281F-4A39-AA1D-EF897D3B8B69}">
      <dgm:prSet/>
      <dgm:spPr/>
      <dgm:t>
        <a:bodyPr/>
        <a:lstStyle/>
        <a:p>
          <a:pPr latinLnBrk="0"/>
          <a:endParaRPr lang="ko-KR" altLang="en-US"/>
        </a:p>
      </dgm:t>
    </dgm:pt>
    <dgm:pt modelId="{CC43A2E8-687B-4AD7-B2C0-6C7BBC368B16}">
      <dgm:prSet phldrT="[텍스트]" custT="1"/>
      <dgm:spPr/>
      <dgm:t>
        <a:bodyPr/>
        <a:lstStyle/>
        <a:p>
          <a:pPr latinLnBrk="0"/>
          <a:r>
            <a:rPr lang="ko-KR" altLang="en-US" sz="1600" smtClean="0">
              <a:latin typeface="+mn-ea"/>
              <a:ea typeface="+mn-ea"/>
            </a:rPr>
            <a:t>욕구조사</a:t>
          </a:r>
          <a:endParaRPr lang="ko-KR" altLang="en-US" sz="1600" dirty="0">
            <a:latin typeface="+mn-ea"/>
            <a:ea typeface="+mn-ea"/>
          </a:endParaRPr>
        </a:p>
      </dgm:t>
    </dgm:pt>
    <dgm:pt modelId="{BFC18BED-6E89-4FA0-BC5D-33DB1B275ABA}" type="parTrans" cxnId="{6262BFAF-F952-4071-8FD2-87D4A5BB05C4}">
      <dgm:prSet/>
      <dgm:spPr/>
      <dgm:t>
        <a:bodyPr/>
        <a:lstStyle/>
        <a:p>
          <a:pPr latinLnBrk="0"/>
          <a:endParaRPr lang="ko-KR" altLang="en-US"/>
        </a:p>
      </dgm:t>
    </dgm:pt>
    <dgm:pt modelId="{E44961A8-5275-4A52-9F56-C45B5C7C9001}" type="sibTrans" cxnId="{6262BFAF-F952-4071-8FD2-87D4A5BB05C4}">
      <dgm:prSet/>
      <dgm:spPr/>
      <dgm:t>
        <a:bodyPr/>
        <a:lstStyle/>
        <a:p>
          <a:pPr latinLnBrk="0"/>
          <a:endParaRPr lang="ko-KR" altLang="en-US"/>
        </a:p>
      </dgm:t>
    </dgm:pt>
    <dgm:pt modelId="{696D089D-B5C8-4915-895A-D4598EC37CED}">
      <dgm:prSet phldrT="[텍스트]" custT="1"/>
      <dgm:spPr/>
      <dgm:t>
        <a:bodyPr/>
        <a:lstStyle/>
        <a:p>
          <a:pPr latinLnBrk="0"/>
          <a:r>
            <a:rPr lang="en-US" altLang="ko-KR" sz="2000" dirty="0" smtClean="0"/>
            <a:t>3</a:t>
          </a:r>
          <a:endParaRPr lang="ko-KR" altLang="en-US" sz="2000" dirty="0"/>
        </a:p>
      </dgm:t>
    </dgm:pt>
    <dgm:pt modelId="{582A3DBA-71E3-4ED8-A12D-759F5325D2A9}" type="parTrans" cxnId="{0BE2B8D6-4F4C-4D84-8F2D-314C5904A3ED}">
      <dgm:prSet/>
      <dgm:spPr/>
      <dgm:t>
        <a:bodyPr/>
        <a:lstStyle/>
        <a:p>
          <a:pPr latinLnBrk="0"/>
          <a:endParaRPr lang="ko-KR" altLang="en-US"/>
        </a:p>
      </dgm:t>
    </dgm:pt>
    <dgm:pt modelId="{48E29BD5-2A12-4587-8664-ECEB09B55A79}" type="sibTrans" cxnId="{0BE2B8D6-4F4C-4D84-8F2D-314C5904A3ED}">
      <dgm:prSet/>
      <dgm:spPr/>
      <dgm:t>
        <a:bodyPr/>
        <a:lstStyle/>
        <a:p>
          <a:pPr latinLnBrk="0"/>
          <a:endParaRPr lang="ko-KR" altLang="en-US"/>
        </a:p>
      </dgm:t>
    </dgm:pt>
    <dgm:pt modelId="{60FC7D8A-3A7B-428C-AAA3-B6A997FF6205}">
      <dgm:prSet phldrT="[텍스트]" custT="1"/>
      <dgm:spPr/>
      <dgm:t>
        <a:bodyPr/>
        <a:lstStyle/>
        <a:p>
          <a:pPr latinLnBrk="0"/>
          <a:r>
            <a:rPr lang="ko-KR" altLang="en-US" sz="1600" dirty="0" smtClean="0">
              <a:latin typeface="+mn-ea"/>
              <a:ea typeface="+mn-ea"/>
            </a:rPr>
            <a:t>필요성</a:t>
          </a:r>
          <a:endParaRPr lang="ko-KR" altLang="en-US" sz="1600" dirty="0">
            <a:latin typeface="+mn-ea"/>
            <a:ea typeface="+mn-ea"/>
          </a:endParaRPr>
        </a:p>
      </dgm:t>
    </dgm:pt>
    <dgm:pt modelId="{E545DD35-67CC-40F5-80FC-EEB0684F186F}" type="parTrans" cxnId="{84BD708D-B70A-4DAE-8671-7BAD9702DE3C}">
      <dgm:prSet/>
      <dgm:spPr/>
      <dgm:t>
        <a:bodyPr/>
        <a:lstStyle/>
        <a:p>
          <a:pPr latinLnBrk="0"/>
          <a:endParaRPr lang="ko-KR" altLang="en-US"/>
        </a:p>
      </dgm:t>
    </dgm:pt>
    <dgm:pt modelId="{74D5A239-FD33-4BBE-A95B-22183B27BE05}" type="sibTrans" cxnId="{84BD708D-B70A-4DAE-8671-7BAD9702DE3C}">
      <dgm:prSet/>
      <dgm:spPr/>
      <dgm:t>
        <a:bodyPr/>
        <a:lstStyle/>
        <a:p>
          <a:pPr latinLnBrk="0"/>
          <a:endParaRPr lang="ko-KR" altLang="en-US"/>
        </a:p>
      </dgm:t>
    </dgm:pt>
    <dgm:pt modelId="{FFE0F8EB-9908-40CA-9A8A-55024F3673DF}">
      <dgm:prSet phldrT="[텍스트]" custT="1"/>
      <dgm:spPr/>
      <dgm:t>
        <a:bodyPr/>
        <a:lstStyle/>
        <a:p>
          <a:pPr latinLnBrk="0"/>
          <a:r>
            <a:rPr lang="en-US" altLang="ko-KR" sz="2000" dirty="0" smtClean="0"/>
            <a:t>4</a:t>
          </a:r>
          <a:endParaRPr lang="ko-KR" altLang="en-US" sz="2000" dirty="0"/>
        </a:p>
      </dgm:t>
    </dgm:pt>
    <dgm:pt modelId="{22BD9F08-B8A4-4175-8C82-BF02F3524DA0}" type="parTrans" cxnId="{8417BCAE-466D-4379-91D0-F5CBCADE771D}">
      <dgm:prSet/>
      <dgm:spPr/>
      <dgm:t>
        <a:bodyPr/>
        <a:lstStyle/>
        <a:p>
          <a:pPr latinLnBrk="0"/>
          <a:endParaRPr lang="ko-KR" altLang="en-US"/>
        </a:p>
      </dgm:t>
    </dgm:pt>
    <dgm:pt modelId="{519D5967-258E-4E4E-B8A6-F9044E0FF092}" type="sibTrans" cxnId="{8417BCAE-466D-4379-91D0-F5CBCADE771D}">
      <dgm:prSet/>
      <dgm:spPr/>
      <dgm:t>
        <a:bodyPr/>
        <a:lstStyle/>
        <a:p>
          <a:pPr latinLnBrk="0"/>
          <a:endParaRPr lang="ko-KR" altLang="en-US"/>
        </a:p>
      </dgm:t>
    </dgm:pt>
    <dgm:pt modelId="{EF656ADD-28BE-4BBE-BE05-91318592E6E2}">
      <dgm:prSet phldrT="[텍스트]" custT="1"/>
      <dgm:spPr/>
      <dgm:t>
        <a:bodyPr/>
        <a:lstStyle/>
        <a:p>
          <a:pPr latinLnBrk="0"/>
          <a:r>
            <a:rPr lang="ko-KR" altLang="en-US" sz="1600" dirty="0" smtClean="0">
              <a:latin typeface="+mn-ea"/>
              <a:ea typeface="+mn-ea"/>
            </a:rPr>
            <a:t>목적과 목표</a:t>
          </a:r>
          <a:r>
            <a:rPr lang="en-US" altLang="ko-KR" sz="1600" dirty="0" smtClean="0">
              <a:latin typeface="+mn-ea"/>
              <a:ea typeface="+mn-ea"/>
            </a:rPr>
            <a:t>, </a:t>
          </a:r>
          <a:r>
            <a:rPr lang="ko-KR" altLang="en-US" sz="1600" dirty="0" smtClean="0">
              <a:latin typeface="+mn-ea"/>
              <a:ea typeface="+mn-ea"/>
            </a:rPr>
            <a:t>기대효과</a:t>
          </a:r>
          <a:endParaRPr lang="ko-KR" altLang="en-US" sz="1600" dirty="0">
            <a:latin typeface="+mn-ea"/>
            <a:ea typeface="+mn-ea"/>
          </a:endParaRPr>
        </a:p>
      </dgm:t>
    </dgm:pt>
    <dgm:pt modelId="{E8ECA835-E54F-434F-BE1B-FA71D091A445}" type="parTrans" cxnId="{ECCAB902-1A1D-4372-B3FC-652FFD07F6BF}">
      <dgm:prSet/>
      <dgm:spPr/>
      <dgm:t>
        <a:bodyPr/>
        <a:lstStyle/>
        <a:p>
          <a:pPr latinLnBrk="0"/>
          <a:endParaRPr lang="ko-KR" altLang="en-US"/>
        </a:p>
      </dgm:t>
    </dgm:pt>
    <dgm:pt modelId="{BE1D4577-E311-41EE-8741-6E7D8607DD8D}" type="sibTrans" cxnId="{ECCAB902-1A1D-4372-B3FC-652FFD07F6BF}">
      <dgm:prSet/>
      <dgm:spPr/>
      <dgm:t>
        <a:bodyPr/>
        <a:lstStyle/>
        <a:p>
          <a:pPr latinLnBrk="0"/>
          <a:endParaRPr lang="ko-KR" altLang="en-US"/>
        </a:p>
      </dgm:t>
    </dgm:pt>
    <dgm:pt modelId="{585F3C15-493A-48FF-B3EC-DE744EBA0852}">
      <dgm:prSet phldrT="[텍스트]" custT="1"/>
      <dgm:spPr/>
      <dgm:t>
        <a:bodyPr/>
        <a:lstStyle/>
        <a:p>
          <a:pPr latinLnBrk="0"/>
          <a:r>
            <a:rPr lang="en-US" altLang="ko-KR" sz="2000" dirty="0" smtClean="0"/>
            <a:t>5</a:t>
          </a:r>
          <a:endParaRPr lang="ko-KR" altLang="en-US" sz="2000" dirty="0"/>
        </a:p>
      </dgm:t>
    </dgm:pt>
    <dgm:pt modelId="{DED55FC0-397F-4EDA-AD8C-F09915A11997}" type="parTrans" cxnId="{4199C0CC-7C9D-4966-A577-3BC932CEBD9D}">
      <dgm:prSet/>
      <dgm:spPr/>
      <dgm:t>
        <a:bodyPr/>
        <a:lstStyle/>
        <a:p>
          <a:pPr latinLnBrk="0"/>
          <a:endParaRPr lang="ko-KR" altLang="en-US"/>
        </a:p>
      </dgm:t>
    </dgm:pt>
    <dgm:pt modelId="{D52E48E2-73AC-4EF0-9BB9-83D6BAC0954D}" type="sibTrans" cxnId="{4199C0CC-7C9D-4966-A577-3BC932CEBD9D}">
      <dgm:prSet/>
      <dgm:spPr/>
      <dgm:t>
        <a:bodyPr/>
        <a:lstStyle/>
        <a:p>
          <a:pPr latinLnBrk="0"/>
          <a:endParaRPr lang="ko-KR" altLang="en-US"/>
        </a:p>
      </dgm:t>
    </dgm:pt>
    <dgm:pt modelId="{28CF6377-A592-49AA-9301-D9E3FAE23E45}">
      <dgm:prSet phldrT="[텍스트]" custT="1"/>
      <dgm:spPr/>
      <dgm:t>
        <a:bodyPr/>
        <a:lstStyle/>
        <a:p>
          <a:pPr latinLnBrk="0"/>
          <a:r>
            <a:rPr lang="ko-KR" altLang="en-US" sz="1600" dirty="0" smtClean="0">
              <a:latin typeface="+mn-ea"/>
              <a:ea typeface="+mn-ea"/>
            </a:rPr>
            <a:t>참여대상</a:t>
          </a:r>
          <a:endParaRPr lang="ko-KR" altLang="en-US" sz="1600" dirty="0">
            <a:latin typeface="+mn-ea"/>
            <a:ea typeface="+mn-ea"/>
          </a:endParaRPr>
        </a:p>
      </dgm:t>
    </dgm:pt>
    <dgm:pt modelId="{6D1DB198-D2AB-448A-823A-28EA4DF0B440}" type="parTrans" cxnId="{A5A45F3A-7D73-450E-97DB-D022491B1F2A}">
      <dgm:prSet/>
      <dgm:spPr/>
      <dgm:t>
        <a:bodyPr/>
        <a:lstStyle/>
        <a:p>
          <a:pPr latinLnBrk="0"/>
          <a:endParaRPr lang="ko-KR" altLang="en-US"/>
        </a:p>
      </dgm:t>
    </dgm:pt>
    <dgm:pt modelId="{DBCC89C7-DAFB-42A5-805D-A114BBAEAA84}" type="sibTrans" cxnId="{A5A45F3A-7D73-450E-97DB-D022491B1F2A}">
      <dgm:prSet/>
      <dgm:spPr/>
      <dgm:t>
        <a:bodyPr/>
        <a:lstStyle/>
        <a:p>
          <a:pPr latinLnBrk="0"/>
          <a:endParaRPr lang="ko-KR" altLang="en-US"/>
        </a:p>
      </dgm:t>
    </dgm:pt>
    <dgm:pt modelId="{DD8C0BD3-9BED-400F-8AC4-5ABC80188276}">
      <dgm:prSet phldrT="[텍스트]" custT="1"/>
      <dgm:spPr/>
      <dgm:t>
        <a:bodyPr/>
        <a:lstStyle/>
        <a:p>
          <a:pPr latinLnBrk="0"/>
          <a:r>
            <a:rPr lang="en-US" altLang="ko-KR" sz="1500" dirty="0" smtClean="0">
              <a:latin typeface="+mn-ea"/>
              <a:ea typeface="+mn-ea"/>
            </a:rPr>
            <a:t>(</a:t>
          </a:r>
          <a:r>
            <a:rPr lang="ko-KR" altLang="en-US" sz="1500" dirty="0" smtClean="0">
              <a:latin typeface="+mn-ea"/>
              <a:ea typeface="+mn-ea"/>
            </a:rPr>
            <a:t>계획</a:t>
          </a:r>
          <a:r>
            <a:rPr lang="en-US" altLang="ko-KR" sz="1500" dirty="0" smtClean="0">
              <a:latin typeface="+mn-ea"/>
              <a:ea typeface="+mn-ea"/>
            </a:rPr>
            <a:t>&gt;</a:t>
          </a:r>
          <a:r>
            <a:rPr lang="ko-KR" altLang="en-US" sz="1500" dirty="0" smtClean="0">
              <a:latin typeface="+mn-ea"/>
              <a:ea typeface="+mn-ea"/>
            </a:rPr>
            <a:t>서식</a:t>
          </a:r>
          <a:r>
            <a:rPr lang="en-US" altLang="ko-KR" sz="1500" dirty="0" smtClean="0">
              <a:latin typeface="+mn-ea"/>
              <a:ea typeface="+mn-ea"/>
            </a:rPr>
            <a:t>&gt;</a:t>
          </a:r>
          <a:r>
            <a:rPr lang="ko-KR" altLang="en-US" sz="1500" dirty="0" smtClean="0">
              <a:latin typeface="+mn-ea"/>
              <a:ea typeface="+mn-ea"/>
            </a:rPr>
            <a:t>분석표</a:t>
          </a:r>
          <a:r>
            <a:rPr lang="en-US" altLang="ko-KR" sz="1500" dirty="0" smtClean="0">
              <a:latin typeface="+mn-ea"/>
              <a:ea typeface="+mn-ea"/>
            </a:rPr>
            <a:t>&gt;</a:t>
          </a:r>
          <a:r>
            <a:rPr lang="ko-KR" altLang="en-US" sz="1500" dirty="0" smtClean="0">
              <a:latin typeface="+mn-ea"/>
              <a:ea typeface="+mn-ea"/>
            </a:rPr>
            <a:t>분석결과서</a:t>
          </a:r>
          <a:r>
            <a:rPr lang="en-US" altLang="ko-KR" sz="1500" dirty="0" smtClean="0">
              <a:latin typeface="+mn-ea"/>
              <a:ea typeface="+mn-ea"/>
            </a:rPr>
            <a:t>)</a:t>
          </a:r>
          <a:endParaRPr lang="ko-KR" altLang="en-US" sz="1500" dirty="0">
            <a:latin typeface="+mn-ea"/>
            <a:ea typeface="+mn-ea"/>
          </a:endParaRPr>
        </a:p>
      </dgm:t>
    </dgm:pt>
    <dgm:pt modelId="{0552F9AE-D99F-4216-8651-76216329C0B1}" type="sibTrans" cxnId="{9929644B-F085-4757-90C3-AE6BB7F61681}">
      <dgm:prSet/>
      <dgm:spPr/>
      <dgm:t>
        <a:bodyPr/>
        <a:lstStyle/>
        <a:p>
          <a:pPr latinLnBrk="1"/>
          <a:endParaRPr lang="ko-KR" altLang="en-US"/>
        </a:p>
      </dgm:t>
    </dgm:pt>
    <dgm:pt modelId="{C0846744-333F-48D1-B965-2832D3A572F6}" type="parTrans" cxnId="{9929644B-F085-4757-90C3-AE6BB7F61681}">
      <dgm:prSet/>
      <dgm:spPr/>
      <dgm:t>
        <a:bodyPr/>
        <a:lstStyle/>
        <a:p>
          <a:pPr latinLnBrk="1"/>
          <a:endParaRPr lang="ko-KR" altLang="en-US"/>
        </a:p>
      </dgm:t>
    </dgm:pt>
    <dgm:pt modelId="{A542D2FE-F828-4CCB-8E80-9D43E986391F}">
      <dgm:prSet phldrT="[텍스트]" custT="1"/>
      <dgm:spPr/>
      <dgm:t>
        <a:bodyPr/>
        <a:lstStyle/>
        <a:p>
          <a:pPr latinLnBrk="0"/>
          <a:r>
            <a:rPr lang="en-US" altLang="ko-KR" sz="1600" dirty="0" smtClean="0">
              <a:latin typeface="+mn-ea"/>
              <a:ea typeface="+mn-ea"/>
            </a:rPr>
            <a:t>(</a:t>
          </a:r>
          <a:r>
            <a:rPr lang="ko-KR" altLang="en-US" sz="1600" dirty="0" smtClean="0">
              <a:latin typeface="+mn-ea"/>
              <a:ea typeface="+mn-ea"/>
            </a:rPr>
            <a:t>계획</a:t>
          </a:r>
          <a:r>
            <a:rPr lang="en-US" altLang="ko-KR" sz="1600" dirty="0" smtClean="0">
              <a:latin typeface="+mn-ea"/>
              <a:ea typeface="+mn-ea"/>
            </a:rPr>
            <a:t>&gt;</a:t>
          </a:r>
          <a:r>
            <a:rPr lang="ko-KR" altLang="en-US" sz="1600" dirty="0" smtClean="0">
              <a:latin typeface="+mn-ea"/>
              <a:ea typeface="+mn-ea"/>
            </a:rPr>
            <a:t>가정통신문작성</a:t>
          </a:r>
          <a:r>
            <a:rPr lang="en-US" altLang="ko-KR" sz="1600" dirty="0" smtClean="0">
              <a:latin typeface="+mn-ea"/>
              <a:ea typeface="+mn-ea"/>
            </a:rPr>
            <a:t>)</a:t>
          </a:r>
          <a:endParaRPr lang="ko-KR" altLang="en-US" sz="1600" dirty="0">
            <a:latin typeface="+mn-ea"/>
            <a:ea typeface="+mn-ea"/>
          </a:endParaRPr>
        </a:p>
      </dgm:t>
    </dgm:pt>
    <dgm:pt modelId="{BA9F95A8-22EB-40FC-8E7F-9CC96997CA8B}" type="parTrans" cxnId="{F2F88B55-2D09-4017-9537-195D59A3E8C5}">
      <dgm:prSet/>
      <dgm:spPr/>
    </dgm:pt>
    <dgm:pt modelId="{22DF62D0-0D37-4E37-9558-8F74174D060D}" type="sibTrans" cxnId="{F2F88B55-2D09-4017-9537-195D59A3E8C5}">
      <dgm:prSet/>
      <dgm:spPr/>
    </dgm:pt>
    <dgm:pt modelId="{0C1CD7B2-FCDF-4025-9CCF-6CE2F44C3B1C}" type="pres">
      <dgm:prSet presAssocID="{4EA4BADB-1B98-454D-A34E-218C94F6D86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9CE6E67-69FA-4146-99ED-D3A41153575D}" type="pres">
      <dgm:prSet presAssocID="{896E3F5E-5783-47E8-B376-BD0FE45F1D8D}" presName="linNode" presStyleCnt="0"/>
      <dgm:spPr/>
      <dgm:t>
        <a:bodyPr/>
        <a:lstStyle/>
        <a:p>
          <a:pPr latinLnBrk="1"/>
          <a:endParaRPr lang="ko-KR" altLang="en-US"/>
        </a:p>
      </dgm:t>
    </dgm:pt>
    <dgm:pt modelId="{E1EF443E-D5EB-41B3-9DAC-63444B3B8565}" type="pres">
      <dgm:prSet presAssocID="{896E3F5E-5783-47E8-B376-BD0FE45F1D8D}" presName="parentText" presStyleLbl="node1" presStyleIdx="0" presStyleCnt="5" custFlipHor="0" custScaleX="85187" custScaleY="78656" custLinFactNeighborX="2964">
        <dgm:presLayoutVars>
          <dgm:chMax val="1"/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CB0C6B02-5C37-4D2A-8880-4C61504622F9}" type="pres">
      <dgm:prSet presAssocID="{896E3F5E-5783-47E8-B376-BD0FE45F1D8D}" presName="descendantText" presStyleLbl="alignAccFollowNode1" presStyleIdx="0" presStyleCnt="5" custScaleX="133076" custScaleY="7988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22481F51-2E1F-4E16-936A-6EED49DCD554}" type="pres">
      <dgm:prSet presAssocID="{9F30C1C6-38F1-4B09-A27B-FBA6A1126B5A}" presName="sp" presStyleCnt="0"/>
      <dgm:spPr/>
      <dgm:t>
        <a:bodyPr/>
        <a:lstStyle/>
        <a:p>
          <a:pPr latinLnBrk="1"/>
          <a:endParaRPr lang="ko-KR" altLang="en-US"/>
        </a:p>
      </dgm:t>
    </dgm:pt>
    <dgm:pt modelId="{DD0212DD-2B42-4676-95A0-B3D43E36E15F}" type="pres">
      <dgm:prSet presAssocID="{F4B6650E-A109-4D6A-A280-79C6D0958C24}" presName="linNode" presStyleCnt="0"/>
      <dgm:spPr/>
      <dgm:t>
        <a:bodyPr/>
        <a:lstStyle/>
        <a:p>
          <a:pPr latinLnBrk="1"/>
          <a:endParaRPr lang="ko-KR" altLang="en-US"/>
        </a:p>
      </dgm:t>
    </dgm:pt>
    <dgm:pt modelId="{CB2CD6F5-2E90-4CE4-8831-64E6885D54F0}" type="pres">
      <dgm:prSet presAssocID="{F4B6650E-A109-4D6A-A280-79C6D0958C24}" presName="parentText" presStyleLbl="node1" presStyleIdx="1" presStyleCnt="5" custScaleX="85187" custScaleY="78656" custLinFactNeighborX="2964">
        <dgm:presLayoutVars>
          <dgm:chMax val="1"/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83B1FEFB-3EE4-4F67-AFE4-167E62FD760E}" type="pres">
      <dgm:prSet presAssocID="{F4B6650E-A109-4D6A-A280-79C6D0958C24}" presName="descendantText" presStyleLbl="alignAccFollowNode1" presStyleIdx="1" presStyleCnt="5" custScaleX="133076" custScaleY="7988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9FB6D864-D1EA-47EF-B37D-2345C23A34AE}" type="pres">
      <dgm:prSet presAssocID="{FE9D3307-793F-4F93-8E4F-EEFB581FAB37}" presName="sp" presStyleCnt="0"/>
      <dgm:spPr/>
      <dgm:t>
        <a:bodyPr/>
        <a:lstStyle/>
        <a:p>
          <a:pPr latinLnBrk="1"/>
          <a:endParaRPr lang="ko-KR" altLang="en-US"/>
        </a:p>
      </dgm:t>
    </dgm:pt>
    <dgm:pt modelId="{BFF99C39-63E0-4342-A08C-97A4E9D8905C}" type="pres">
      <dgm:prSet presAssocID="{696D089D-B5C8-4915-895A-D4598EC37CED}" presName="linNode" presStyleCnt="0"/>
      <dgm:spPr/>
      <dgm:t>
        <a:bodyPr/>
        <a:lstStyle/>
        <a:p>
          <a:pPr latinLnBrk="1"/>
          <a:endParaRPr lang="ko-KR" altLang="en-US"/>
        </a:p>
      </dgm:t>
    </dgm:pt>
    <dgm:pt modelId="{59A9A8B2-1E87-40B4-8433-2663B08C8BAD}" type="pres">
      <dgm:prSet presAssocID="{696D089D-B5C8-4915-895A-D4598EC37CED}" presName="parentText" presStyleLbl="node1" presStyleIdx="2" presStyleCnt="5" custScaleX="85187" custScaleY="78656" custLinFactNeighborX="2964">
        <dgm:presLayoutVars>
          <dgm:chMax val="1"/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7F68FCE8-184F-4FC2-864E-E568B79E98DD}" type="pres">
      <dgm:prSet presAssocID="{696D089D-B5C8-4915-895A-D4598EC37CED}" presName="descendantText" presStyleLbl="alignAccFollowNode1" presStyleIdx="2" presStyleCnt="5" custScaleX="133076" custScaleY="7988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1934A6E5-9BFC-4AC0-A5EF-6084755842CB}" type="pres">
      <dgm:prSet presAssocID="{48E29BD5-2A12-4587-8664-ECEB09B55A79}" presName="sp" presStyleCnt="0"/>
      <dgm:spPr/>
      <dgm:t>
        <a:bodyPr/>
        <a:lstStyle/>
        <a:p>
          <a:pPr latinLnBrk="1"/>
          <a:endParaRPr lang="ko-KR" altLang="en-US"/>
        </a:p>
      </dgm:t>
    </dgm:pt>
    <dgm:pt modelId="{9474C0A1-DC16-48A3-B951-94E80AB82A8E}" type="pres">
      <dgm:prSet presAssocID="{FFE0F8EB-9908-40CA-9A8A-55024F3673DF}" presName="linNode" presStyleCnt="0"/>
      <dgm:spPr/>
      <dgm:t>
        <a:bodyPr/>
        <a:lstStyle/>
        <a:p>
          <a:pPr latinLnBrk="1"/>
          <a:endParaRPr lang="ko-KR" altLang="en-US"/>
        </a:p>
      </dgm:t>
    </dgm:pt>
    <dgm:pt modelId="{E737E841-73F1-47CC-A6F3-A56AB2D1A803}" type="pres">
      <dgm:prSet presAssocID="{FFE0F8EB-9908-40CA-9A8A-55024F3673DF}" presName="parentText" presStyleLbl="node1" presStyleIdx="3" presStyleCnt="5" custScaleX="85187" custScaleY="78656" custLinFactNeighborX="2964">
        <dgm:presLayoutVars>
          <dgm:chMax val="1"/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D79C6B02-1D2B-4059-8362-15537CB9FFD6}" type="pres">
      <dgm:prSet presAssocID="{FFE0F8EB-9908-40CA-9A8A-55024F3673DF}" presName="descendantText" presStyleLbl="alignAccFollowNode1" presStyleIdx="3" presStyleCnt="5" custScaleX="133076" custScaleY="7988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83695D5A-C5E5-4D84-A7CE-FC29FAAE053F}" type="pres">
      <dgm:prSet presAssocID="{519D5967-258E-4E4E-B8A6-F9044E0FF092}" presName="sp" presStyleCnt="0"/>
      <dgm:spPr/>
      <dgm:t>
        <a:bodyPr/>
        <a:lstStyle/>
        <a:p>
          <a:pPr latinLnBrk="1"/>
          <a:endParaRPr lang="ko-KR" altLang="en-US"/>
        </a:p>
      </dgm:t>
    </dgm:pt>
    <dgm:pt modelId="{E3BCBAF2-FADF-4656-B2EB-77B8432C6676}" type="pres">
      <dgm:prSet presAssocID="{585F3C15-493A-48FF-B3EC-DE744EBA0852}" presName="linNode" presStyleCnt="0"/>
      <dgm:spPr/>
      <dgm:t>
        <a:bodyPr/>
        <a:lstStyle/>
        <a:p>
          <a:pPr latinLnBrk="1"/>
          <a:endParaRPr lang="ko-KR" altLang="en-US"/>
        </a:p>
      </dgm:t>
    </dgm:pt>
    <dgm:pt modelId="{5CF7B256-F4EF-48C8-9A70-34B9CD2DEC38}" type="pres">
      <dgm:prSet presAssocID="{585F3C15-493A-48FF-B3EC-DE744EBA0852}" presName="parentText" presStyleLbl="node1" presStyleIdx="4" presStyleCnt="5" custScaleX="85187" custScaleY="78656" custLinFactNeighborX="2964">
        <dgm:presLayoutVars>
          <dgm:chMax val="1"/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CCC554B5-F16F-40F8-8721-09B9F426B9C0}" type="pres">
      <dgm:prSet presAssocID="{585F3C15-493A-48FF-B3EC-DE744EBA0852}" presName="descendantText" presStyleLbl="alignAccFollowNode1" presStyleIdx="4" presStyleCnt="5" custScaleX="133076" custScaleY="7988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pPr latinLnBrk="1"/>
          <a:endParaRPr lang="ko-KR" altLang="en-US"/>
        </a:p>
      </dgm:t>
    </dgm:pt>
  </dgm:ptLst>
  <dgm:cxnLst>
    <dgm:cxn modelId="{6262BFAF-F952-4071-8FD2-87D4A5BB05C4}" srcId="{F4B6650E-A109-4D6A-A280-79C6D0958C24}" destId="{CC43A2E8-687B-4AD7-B2C0-6C7BBC368B16}" srcOrd="0" destOrd="0" parTransId="{BFC18BED-6E89-4FA0-BC5D-33DB1B275ABA}" sibTransId="{E44961A8-5275-4A52-9F56-C45B5C7C9001}"/>
    <dgm:cxn modelId="{2127DE29-8DC4-4A98-BE79-DEA2C61670A3}" type="presOf" srcId="{DD8C0BD3-9BED-400F-8AC4-5ABC80188276}" destId="{83B1FEFB-3EE4-4F67-AFE4-167E62FD760E}" srcOrd="0" destOrd="1" presId="urn:microsoft.com/office/officeart/2005/8/layout/vList5"/>
    <dgm:cxn modelId="{ED713E50-A826-46F0-923C-501D5A64A3DA}" type="presOf" srcId="{696D089D-B5C8-4915-895A-D4598EC37CED}" destId="{59A9A8B2-1E87-40B4-8433-2663B08C8BAD}" srcOrd="0" destOrd="0" presId="urn:microsoft.com/office/officeart/2005/8/layout/vList5"/>
    <dgm:cxn modelId="{B68E6D86-DCBB-4C5B-925F-08E36B45B9A5}" type="presOf" srcId="{A542D2FE-F828-4CCB-8E80-9D43E986391F}" destId="{CCC554B5-F16F-40F8-8721-09B9F426B9C0}" srcOrd="0" destOrd="1" presId="urn:microsoft.com/office/officeart/2005/8/layout/vList5"/>
    <dgm:cxn modelId="{F067BC14-1367-4D0E-AFDD-AEFA860B09A4}" type="presOf" srcId="{CC43A2E8-687B-4AD7-B2C0-6C7BBC368B16}" destId="{83B1FEFB-3EE4-4F67-AFE4-167E62FD760E}" srcOrd="0" destOrd="0" presId="urn:microsoft.com/office/officeart/2005/8/layout/vList5"/>
    <dgm:cxn modelId="{4A8C1400-8AE5-4260-9208-2F9DF86A87D2}" type="presOf" srcId="{585F3C15-493A-48FF-B3EC-DE744EBA0852}" destId="{5CF7B256-F4EF-48C8-9A70-34B9CD2DEC38}" srcOrd="0" destOrd="0" presId="urn:microsoft.com/office/officeart/2005/8/layout/vList5"/>
    <dgm:cxn modelId="{AB5E7B0A-DA00-4FA3-BABF-8DEAE315DE7C}" type="presOf" srcId="{F4B6650E-A109-4D6A-A280-79C6D0958C24}" destId="{CB2CD6F5-2E90-4CE4-8831-64E6885D54F0}" srcOrd="0" destOrd="0" presId="urn:microsoft.com/office/officeart/2005/8/layout/vList5"/>
    <dgm:cxn modelId="{84BD708D-B70A-4DAE-8671-7BAD9702DE3C}" srcId="{696D089D-B5C8-4915-895A-D4598EC37CED}" destId="{60FC7D8A-3A7B-428C-AAA3-B6A997FF6205}" srcOrd="0" destOrd="0" parTransId="{E545DD35-67CC-40F5-80FC-EEB0684F186F}" sibTransId="{74D5A239-FD33-4BBE-A95B-22183B27BE05}"/>
    <dgm:cxn modelId="{E795D6B9-0D3B-497E-9CFE-7C52A4CCF6EA}" srcId="{896E3F5E-5783-47E8-B376-BD0FE45F1D8D}" destId="{3263DE71-AF11-4F07-B462-6819155FC9C7}" srcOrd="0" destOrd="0" parTransId="{5D1BE3C1-1E4B-43F1-ACB6-6A1CFB08E6F7}" sibTransId="{C46C6B8E-1C9C-4056-A3A1-DA3D2EFF2878}"/>
    <dgm:cxn modelId="{F2F88B55-2D09-4017-9537-195D59A3E8C5}" srcId="{585F3C15-493A-48FF-B3EC-DE744EBA0852}" destId="{A542D2FE-F828-4CCB-8E80-9D43E986391F}" srcOrd="1" destOrd="0" parTransId="{BA9F95A8-22EB-40FC-8E7F-9CC96997CA8B}" sibTransId="{22DF62D0-0D37-4E37-9558-8F74174D060D}"/>
    <dgm:cxn modelId="{7F8A17E5-F40C-49B2-AC78-68B3F5BD6D89}" type="presOf" srcId="{4EA4BADB-1B98-454D-A34E-218C94F6D86F}" destId="{0C1CD7B2-FCDF-4025-9CCF-6CE2F44C3B1C}" srcOrd="0" destOrd="0" presId="urn:microsoft.com/office/officeart/2005/8/layout/vList5"/>
    <dgm:cxn modelId="{4199C0CC-7C9D-4966-A577-3BC932CEBD9D}" srcId="{4EA4BADB-1B98-454D-A34E-218C94F6D86F}" destId="{585F3C15-493A-48FF-B3EC-DE744EBA0852}" srcOrd="4" destOrd="0" parTransId="{DED55FC0-397F-4EDA-AD8C-F09915A11997}" sibTransId="{D52E48E2-73AC-4EF0-9BB9-83D6BAC0954D}"/>
    <dgm:cxn modelId="{AE5328D9-281F-4A39-AA1D-EF897D3B8B69}" srcId="{4EA4BADB-1B98-454D-A34E-218C94F6D86F}" destId="{F4B6650E-A109-4D6A-A280-79C6D0958C24}" srcOrd="1" destOrd="0" parTransId="{3217F41D-F38A-4604-A071-3734D5F4ECCA}" sibTransId="{FE9D3307-793F-4F93-8E4F-EEFB581FAB37}"/>
    <dgm:cxn modelId="{9177E2B7-E083-48D5-9C32-26B70EEF186A}" type="presOf" srcId="{60FC7D8A-3A7B-428C-AAA3-B6A997FF6205}" destId="{7F68FCE8-184F-4FC2-864E-E568B79E98DD}" srcOrd="0" destOrd="0" presId="urn:microsoft.com/office/officeart/2005/8/layout/vList5"/>
    <dgm:cxn modelId="{5BB49356-FF59-4A4F-94E7-0EBA275E3570}" type="presOf" srcId="{3263DE71-AF11-4F07-B462-6819155FC9C7}" destId="{CB0C6B02-5C37-4D2A-8880-4C61504622F9}" srcOrd="0" destOrd="0" presId="urn:microsoft.com/office/officeart/2005/8/layout/vList5"/>
    <dgm:cxn modelId="{6E752C68-37F7-42D1-814D-D36FCD7ECE9E}" type="presOf" srcId="{FFE0F8EB-9908-40CA-9A8A-55024F3673DF}" destId="{E737E841-73F1-47CC-A6F3-A56AB2D1A803}" srcOrd="0" destOrd="0" presId="urn:microsoft.com/office/officeart/2005/8/layout/vList5"/>
    <dgm:cxn modelId="{2EF5FF76-EDE3-464F-8479-48B8E1CE594B}" type="presOf" srcId="{28CF6377-A592-49AA-9301-D9E3FAE23E45}" destId="{CCC554B5-F16F-40F8-8721-09B9F426B9C0}" srcOrd="0" destOrd="0" presId="urn:microsoft.com/office/officeart/2005/8/layout/vList5"/>
    <dgm:cxn modelId="{0BE2B8D6-4F4C-4D84-8F2D-314C5904A3ED}" srcId="{4EA4BADB-1B98-454D-A34E-218C94F6D86F}" destId="{696D089D-B5C8-4915-895A-D4598EC37CED}" srcOrd="2" destOrd="0" parTransId="{582A3DBA-71E3-4ED8-A12D-759F5325D2A9}" sibTransId="{48E29BD5-2A12-4587-8664-ECEB09B55A79}"/>
    <dgm:cxn modelId="{8417BCAE-466D-4379-91D0-F5CBCADE771D}" srcId="{4EA4BADB-1B98-454D-A34E-218C94F6D86F}" destId="{FFE0F8EB-9908-40CA-9A8A-55024F3673DF}" srcOrd="3" destOrd="0" parTransId="{22BD9F08-B8A4-4175-8C82-BF02F3524DA0}" sibTransId="{519D5967-258E-4E4E-B8A6-F9044E0FF092}"/>
    <dgm:cxn modelId="{17C33041-27A4-4070-8B5E-92049AF5D67F}" srcId="{4EA4BADB-1B98-454D-A34E-218C94F6D86F}" destId="{896E3F5E-5783-47E8-B376-BD0FE45F1D8D}" srcOrd="0" destOrd="0" parTransId="{DF791103-93C2-461C-ABD6-293664A33BBF}" sibTransId="{9F30C1C6-38F1-4B09-A27B-FBA6A1126B5A}"/>
    <dgm:cxn modelId="{E1121489-4E08-437D-9B32-5A5ACF3BFAA8}" type="presOf" srcId="{896E3F5E-5783-47E8-B376-BD0FE45F1D8D}" destId="{E1EF443E-D5EB-41B3-9DAC-63444B3B8565}" srcOrd="0" destOrd="0" presId="urn:microsoft.com/office/officeart/2005/8/layout/vList5"/>
    <dgm:cxn modelId="{9929644B-F085-4757-90C3-AE6BB7F61681}" srcId="{F4B6650E-A109-4D6A-A280-79C6D0958C24}" destId="{DD8C0BD3-9BED-400F-8AC4-5ABC80188276}" srcOrd="1" destOrd="0" parTransId="{C0846744-333F-48D1-B965-2832D3A572F6}" sibTransId="{0552F9AE-D99F-4216-8651-76216329C0B1}"/>
    <dgm:cxn modelId="{ECCAB902-1A1D-4372-B3FC-652FFD07F6BF}" srcId="{FFE0F8EB-9908-40CA-9A8A-55024F3673DF}" destId="{EF656ADD-28BE-4BBE-BE05-91318592E6E2}" srcOrd="0" destOrd="0" parTransId="{E8ECA835-E54F-434F-BE1B-FA71D091A445}" sibTransId="{BE1D4577-E311-41EE-8741-6E7D8607DD8D}"/>
    <dgm:cxn modelId="{A28CB9FC-1F9E-4A11-A10A-33C7980B3DE4}" type="presOf" srcId="{EF656ADD-28BE-4BBE-BE05-91318592E6E2}" destId="{D79C6B02-1D2B-4059-8362-15537CB9FFD6}" srcOrd="0" destOrd="0" presId="urn:microsoft.com/office/officeart/2005/8/layout/vList5"/>
    <dgm:cxn modelId="{A5A45F3A-7D73-450E-97DB-D022491B1F2A}" srcId="{585F3C15-493A-48FF-B3EC-DE744EBA0852}" destId="{28CF6377-A592-49AA-9301-D9E3FAE23E45}" srcOrd="0" destOrd="0" parTransId="{6D1DB198-D2AB-448A-823A-28EA4DF0B440}" sibTransId="{DBCC89C7-DAFB-42A5-805D-A114BBAEAA84}"/>
    <dgm:cxn modelId="{FE46D4E0-C837-4E9B-BA9C-473EAD279737}" type="presParOf" srcId="{0C1CD7B2-FCDF-4025-9CCF-6CE2F44C3B1C}" destId="{89CE6E67-69FA-4146-99ED-D3A41153575D}" srcOrd="0" destOrd="0" presId="urn:microsoft.com/office/officeart/2005/8/layout/vList5"/>
    <dgm:cxn modelId="{BADBC018-8F9B-417C-9C7F-C6CB1E8B85D4}" type="presParOf" srcId="{89CE6E67-69FA-4146-99ED-D3A41153575D}" destId="{E1EF443E-D5EB-41B3-9DAC-63444B3B8565}" srcOrd="0" destOrd="0" presId="urn:microsoft.com/office/officeart/2005/8/layout/vList5"/>
    <dgm:cxn modelId="{E31BD149-136C-40D1-AC05-B6BF2FDB54DC}" type="presParOf" srcId="{89CE6E67-69FA-4146-99ED-D3A41153575D}" destId="{CB0C6B02-5C37-4D2A-8880-4C61504622F9}" srcOrd="1" destOrd="0" presId="urn:microsoft.com/office/officeart/2005/8/layout/vList5"/>
    <dgm:cxn modelId="{BEA1DC0A-B8E1-47E2-BC4C-5C4EDB328FED}" type="presParOf" srcId="{0C1CD7B2-FCDF-4025-9CCF-6CE2F44C3B1C}" destId="{22481F51-2E1F-4E16-936A-6EED49DCD554}" srcOrd="1" destOrd="0" presId="urn:microsoft.com/office/officeart/2005/8/layout/vList5"/>
    <dgm:cxn modelId="{FBE964F7-A1D5-4CA7-973D-DB5BA377C06D}" type="presParOf" srcId="{0C1CD7B2-FCDF-4025-9CCF-6CE2F44C3B1C}" destId="{DD0212DD-2B42-4676-95A0-B3D43E36E15F}" srcOrd="2" destOrd="0" presId="urn:microsoft.com/office/officeart/2005/8/layout/vList5"/>
    <dgm:cxn modelId="{986613AE-0E18-45EE-A6E5-4DD84D619AEB}" type="presParOf" srcId="{DD0212DD-2B42-4676-95A0-B3D43E36E15F}" destId="{CB2CD6F5-2E90-4CE4-8831-64E6885D54F0}" srcOrd="0" destOrd="0" presId="urn:microsoft.com/office/officeart/2005/8/layout/vList5"/>
    <dgm:cxn modelId="{4EECA441-8566-4044-A166-1DE1B81763CF}" type="presParOf" srcId="{DD0212DD-2B42-4676-95A0-B3D43E36E15F}" destId="{83B1FEFB-3EE4-4F67-AFE4-167E62FD760E}" srcOrd="1" destOrd="0" presId="urn:microsoft.com/office/officeart/2005/8/layout/vList5"/>
    <dgm:cxn modelId="{0F9BA3D8-5CDA-4615-9622-46E6F2563A1C}" type="presParOf" srcId="{0C1CD7B2-FCDF-4025-9CCF-6CE2F44C3B1C}" destId="{9FB6D864-D1EA-47EF-B37D-2345C23A34AE}" srcOrd="3" destOrd="0" presId="urn:microsoft.com/office/officeart/2005/8/layout/vList5"/>
    <dgm:cxn modelId="{FCB9ED4E-32FC-4D93-8B7F-968F57BF1050}" type="presParOf" srcId="{0C1CD7B2-FCDF-4025-9CCF-6CE2F44C3B1C}" destId="{BFF99C39-63E0-4342-A08C-97A4E9D8905C}" srcOrd="4" destOrd="0" presId="urn:microsoft.com/office/officeart/2005/8/layout/vList5"/>
    <dgm:cxn modelId="{575B819B-EDD8-4A48-9B01-0046BBFEADAD}" type="presParOf" srcId="{BFF99C39-63E0-4342-A08C-97A4E9D8905C}" destId="{59A9A8B2-1E87-40B4-8433-2663B08C8BAD}" srcOrd="0" destOrd="0" presId="urn:microsoft.com/office/officeart/2005/8/layout/vList5"/>
    <dgm:cxn modelId="{41121BB8-C1C1-496F-9C7E-9A234C8A0256}" type="presParOf" srcId="{BFF99C39-63E0-4342-A08C-97A4E9D8905C}" destId="{7F68FCE8-184F-4FC2-864E-E568B79E98DD}" srcOrd="1" destOrd="0" presId="urn:microsoft.com/office/officeart/2005/8/layout/vList5"/>
    <dgm:cxn modelId="{5A604884-E26F-4C59-BB0F-FEEAD02DC4AE}" type="presParOf" srcId="{0C1CD7B2-FCDF-4025-9CCF-6CE2F44C3B1C}" destId="{1934A6E5-9BFC-4AC0-A5EF-6084755842CB}" srcOrd="5" destOrd="0" presId="urn:microsoft.com/office/officeart/2005/8/layout/vList5"/>
    <dgm:cxn modelId="{3B56C593-D300-4248-AA6F-0EB456DADFF4}" type="presParOf" srcId="{0C1CD7B2-FCDF-4025-9CCF-6CE2F44C3B1C}" destId="{9474C0A1-DC16-48A3-B951-94E80AB82A8E}" srcOrd="6" destOrd="0" presId="urn:microsoft.com/office/officeart/2005/8/layout/vList5"/>
    <dgm:cxn modelId="{F6A87440-D030-4FB0-B2A1-2C82F27F6553}" type="presParOf" srcId="{9474C0A1-DC16-48A3-B951-94E80AB82A8E}" destId="{E737E841-73F1-47CC-A6F3-A56AB2D1A803}" srcOrd="0" destOrd="0" presId="urn:microsoft.com/office/officeart/2005/8/layout/vList5"/>
    <dgm:cxn modelId="{E6BDCD2D-7434-4804-81E8-46E55FBAC499}" type="presParOf" srcId="{9474C0A1-DC16-48A3-B951-94E80AB82A8E}" destId="{D79C6B02-1D2B-4059-8362-15537CB9FFD6}" srcOrd="1" destOrd="0" presId="urn:microsoft.com/office/officeart/2005/8/layout/vList5"/>
    <dgm:cxn modelId="{F73EB7A4-4710-42C2-9118-0E891D2C62AB}" type="presParOf" srcId="{0C1CD7B2-FCDF-4025-9CCF-6CE2F44C3B1C}" destId="{83695D5A-C5E5-4D84-A7CE-FC29FAAE053F}" srcOrd="7" destOrd="0" presId="urn:microsoft.com/office/officeart/2005/8/layout/vList5"/>
    <dgm:cxn modelId="{78CC84B5-21B8-4404-9031-C09A23B50586}" type="presParOf" srcId="{0C1CD7B2-FCDF-4025-9CCF-6CE2F44C3B1C}" destId="{E3BCBAF2-FADF-4656-B2EB-77B8432C6676}" srcOrd="8" destOrd="0" presId="urn:microsoft.com/office/officeart/2005/8/layout/vList5"/>
    <dgm:cxn modelId="{340B4AE1-21D7-4261-9075-D2FB60A5681F}" type="presParOf" srcId="{E3BCBAF2-FADF-4656-B2EB-77B8432C6676}" destId="{5CF7B256-F4EF-48C8-9A70-34B9CD2DEC38}" srcOrd="0" destOrd="0" presId="urn:microsoft.com/office/officeart/2005/8/layout/vList5"/>
    <dgm:cxn modelId="{E09CA536-E5A9-4105-8C64-8A5EE7E782B6}" type="presParOf" srcId="{E3BCBAF2-FADF-4656-B2EB-77B8432C6676}" destId="{CCC554B5-F16F-40F8-8721-09B9F426B9C0}" srcOrd="1" destOrd="0" presId="urn:microsoft.com/office/officeart/2005/8/layout/vList5"/>
  </dgm:cxnLst>
  <dgm:bg/>
  <dgm:whole>
    <a:effectLst/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A4BADB-1B98-454D-A34E-218C94F6D86F}" type="doc">
      <dgm:prSet loTypeId="urn:microsoft.com/office/officeart/2005/8/layout/vList5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pPr latinLnBrk="1"/>
          <a:endParaRPr lang="ko-KR" altLang="en-US"/>
        </a:p>
      </dgm:t>
    </dgm:pt>
    <dgm:pt modelId="{896E3F5E-5783-47E8-B376-BD0FE45F1D8D}">
      <dgm:prSet phldrT="[텍스트]" custT="1"/>
      <dgm:spPr/>
      <dgm:t>
        <a:bodyPr/>
        <a:lstStyle/>
        <a:p>
          <a:pPr latinLnBrk="0"/>
          <a:r>
            <a:rPr lang="en-US" altLang="ko-KR" sz="2000" dirty="0" smtClean="0"/>
            <a:t>6</a:t>
          </a:r>
          <a:endParaRPr lang="ko-KR" altLang="en-US" sz="2000" dirty="0"/>
        </a:p>
      </dgm:t>
    </dgm:pt>
    <dgm:pt modelId="{DF791103-93C2-461C-ABD6-293664A33BBF}" type="parTrans" cxnId="{17C33041-27A4-4070-8B5E-92049AF5D67F}">
      <dgm:prSet/>
      <dgm:spPr/>
      <dgm:t>
        <a:bodyPr/>
        <a:lstStyle/>
        <a:p>
          <a:pPr latinLnBrk="0"/>
          <a:endParaRPr lang="ko-KR" altLang="en-US"/>
        </a:p>
      </dgm:t>
    </dgm:pt>
    <dgm:pt modelId="{9F30C1C6-38F1-4B09-A27B-FBA6A1126B5A}" type="sibTrans" cxnId="{17C33041-27A4-4070-8B5E-92049AF5D67F}">
      <dgm:prSet/>
      <dgm:spPr/>
      <dgm:t>
        <a:bodyPr/>
        <a:lstStyle/>
        <a:p>
          <a:pPr latinLnBrk="0"/>
          <a:endParaRPr lang="ko-KR" altLang="en-US"/>
        </a:p>
      </dgm:t>
    </dgm:pt>
    <dgm:pt modelId="{3263DE71-AF11-4F07-B462-6819155FC9C7}">
      <dgm:prSet phldrT="[텍스트]" custT="1"/>
      <dgm:spPr/>
      <dgm:t>
        <a:bodyPr/>
        <a:lstStyle/>
        <a:p>
          <a:pPr latinLnBrk="0"/>
          <a:r>
            <a:rPr lang="ko-KR" altLang="en-US" sz="1600" dirty="0" smtClean="0">
              <a:latin typeface="+mn-ea"/>
              <a:ea typeface="+mn-ea"/>
            </a:rPr>
            <a:t>기획</a:t>
          </a:r>
          <a:endParaRPr lang="ko-KR" altLang="en-US" sz="1600" dirty="0">
            <a:latin typeface="+mn-ea"/>
            <a:ea typeface="+mn-ea"/>
          </a:endParaRPr>
        </a:p>
      </dgm:t>
    </dgm:pt>
    <dgm:pt modelId="{5D1BE3C1-1E4B-43F1-ACB6-6A1CFB08E6F7}" type="parTrans" cxnId="{E795D6B9-0D3B-497E-9CFE-7C52A4CCF6EA}">
      <dgm:prSet/>
      <dgm:spPr/>
      <dgm:t>
        <a:bodyPr/>
        <a:lstStyle/>
        <a:p>
          <a:pPr latinLnBrk="0"/>
          <a:endParaRPr lang="ko-KR" altLang="en-US"/>
        </a:p>
      </dgm:t>
    </dgm:pt>
    <dgm:pt modelId="{C46C6B8E-1C9C-4056-A3A1-DA3D2EFF2878}" type="sibTrans" cxnId="{E795D6B9-0D3B-497E-9CFE-7C52A4CCF6EA}">
      <dgm:prSet/>
      <dgm:spPr/>
      <dgm:t>
        <a:bodyPr/>
        <a:lstStyle/>
        <a:p>
          <a:pPr latinLnBrk="0"/>
          <a:endParaRPr lang="ko-KR" altLang="en-US"/>
        </a:p>
      </dgm:t>
    </dgm:pt>
    <dgm:pt modelId="{F4B6650E-A109-4D6A-A280-79C6D0958C24}">
      <dgm:prSet phldrT="[텍스트]" custT="1"/>
      <dgm:spPr/>
      <dgm:t>
        <a:bodyPr/>
        <a:lstStyle/>
        <a:p>
          <a:pPr latinLnBrk="0"/>
          <a:r>
            <a:rPr lang="en-US" altLang="ko-KR" sz="2000" dirty="0" smtClean="0"/>
            <a:t>7</a:t>
          </a:r>
          <a:endParaRPr lang="ko-KR" altLang="en-US" sz="2000" dirty="0"/>
        </a:p>
      </dgm:t>
    </dgm:pt>
    <dgm:pt modelId="{3217F41D-F38A-4604-A071-3734D5F4ECCA}" type="parTrans" cxnId="{AE5328D9-281F-4A39-AA1D-EF897D3B8B69}">
      <dgm:prSet/>
      <dgm:spPr/>
      <dgm:t>
        <a:bodyPr/>
        <a:lstStyle/>
        <a:p>
          <a:pPr latinLnBrk="0"/>
          <a:endParaRPr lang="ko-KR" altLang="en-US"/>
        </a:p>
      </dgm:t>
    </dgm:pt>
    <dgm:pt modelId="{FE9D3307-793F-4F93-8E4F-EEFB581FAB37}" type="sibTrans" cxnId="{AE5328D9-281F-4A39-AA1D-EF897D3B8B69}">
      <dgm:prSet/>
      <dgm:spPr/>
      <dgm:t>
        <a:bodyPr/>
        <a:lstStyle/>
        <a:p>
          <a:pPr latinLnBrk="0"/>
          <a:endParaRPr lang="ko-KR" altLang="en-US"/>
        </a:p>
      </dgm:t>
    </dgm:pt>
    <dgm:pt modelId="{CC43A2E8-687B-4AD7-B2C0-6C7BBC368B16}">
      <dgm:prSet phldrT="[텍스트]" custT="1"/>
      <dgm:spPr/>
      <dgm:t>
        <a:bodyPr/>
        <a:lstStyle/>
        <a:p>
          <a:pPr latinLnBrk="0"/>
          <a:r>
            <a:rPr lang="ko-KR" altLang="en-US" sz="1600" dirty="0" smtClean="0">
              <a:latin typeface="+mn-ea"/>
              <a:ea typeface="+mn-ea"/>
            </a:rPr>
            <a:t>예산</a:t>
          </a:r>
          <a:r>
            <a:rPr lang="en-US" altLang="ko-KR" sz="1600" dirty="0" smtClean="0">
              <a:latin typeface="+mn-ea"/>
              <a:ea typeface="+mn-ea"/>
            </a:rPr>
            <a:t>&gt;</a:t>
          </a:r>
          <a:r>
            <a:rPr lang="ko-KR" altLang="en-US" sz="1600" dirty="0" smtClean="0">
              <a:latin typeface="+mn-ea"/>
              <a:ea typeface="+mn-ea"/>
            </a:rPr>
            <a:t>자원확보계획</a:t>
          </a:r>
          <a:r>
            <a:rPr lang="en-US" altLang="ko-KR" sz="1600" dirty="0" smtClean="0">
              <a:latin typeface="+mn-ea"/>
              <a:ea typeface="+mn-ea"/>
            </a:rPr>
            <a:t>&gt;</a:t>
          </a:r>
          <a:r>
            <a:rPr lang="ko-KR" altLang="en-US" sz="1600" dirty="0" smtClean="0">
              <a:latin typeface="+mn-ea"/>
              <a:ea typeface="+mn-ea"/>
            </a:rPr>
            <a:t>대안</a:t>
          </a:r>
          <a:endParaRPr lang="ko-KR" altLang="en-US" sz="1600" dirty="0">
            <a:latin typeface="+mn-ea"/>
            <a:ea typeface="+mn-ea"/>
          </a:endParaRPr>
        </a:p>
      </dgm:t>
    </dgm:pt>
    <dgm:pt modelId="{BFC18BED-6E89-4FA0-BC5D-33DB1B275ABA}" type="parTrans" cxnId="{6262BFAF-F952-4071-8FD2-87D4A5BB05C4}">
      <dgm:prSet/>
      <dgm:spPr/>
      <dgm:t>
        <a:bodyPr/>
        <a:lstStyle/>
        <a:p>
          <a:pPr latinLnBrk="0"/>
          <a:endParaRPr lang="ko-KR" altLang="en-US"/>
        </a:p>
      </dgm:t>
    </dgm:pt>
    <dgm:pt modelId="{E44961A8-5275-4A52-9F56-C45B5C7C9001}" type="sibTrans" cxnId="{6262BFAF-F952-4071-8FD2-87D4A5BB05C4}">
      <dgm:prSet/>
      <dgm:spPr/>
      <dgm:t>
        <a:bodyPr/>
        <a:lstStyle/>
        <a:p>
          <a:pPr latinLnBrk="0"/>
          <a:endParaRPr lang="ko-KR" altLang="en-US"/>
        </a:p>
      </dgm:t>
    </dgm:pt>
    <dgm:pt modelId="{696D089D-B5C8-4915-895A-D4598EC37CED}">
      <dgm:prSet phldrT="[텍스트]" custT="1"/>
      <dgm:spPr/>
      <dgm:t>
        <a:bodyPr/>
        <a:lstStyle/>
        <a:p>
          <a:pPr latinLnBrk="0"/>
          <a:r>
            <a:rPr lang="en-US" altLang="ko-KR" sz="2000" dirty="0" smtClean="0"/>
            <a:t>8</a:t>
          </a:r>
          <a:endParaRPr lang="ko-KR" altLang="en-US" sz="2000" dirty="0"/>
        </a:p>
      </dgm:t>
    </dgm:pt>
    <dgm:pt modelId="{582A3DBA-71E3-4ED8-A12D-759F5325D2A9}" type="parTrans" cxnId="{0BE2B8D6-4F4C-4D84-8F2D-314C5904A3ED}">
      <dgm:prSet/>
      <dgm:spPr/>
      <dgm:t>
        <a:bodyPr/>
        <a:lstStyle/>
        <a:p>
          <a:pPr latinLnBrk="0"/>
          <a:endParaRPr lang="ko-KR" altLang="en-US"/>
        </a:p>
      </dgm:t>
    </dgm:pt>
    <dgm:pt modelId="{48E29BD5-2A12-4587-8664-ECEB09B55A79}" type="sibTrans" cxnId="{0BE2B8D6-4F4C-4D84-8F2D-314C5904A3ED}">
      <dgm:prSet/>
      <dgm:spPr/>
      <dgm:t>
        <a:bodyPr/>
        <a:lstStyle/>
        <a:p>
          <a:pPr latinLnBrk="0"/>
          <a:endParaRPr lang="ko-KR" altLang="en-US"/>
        </a:p>
      </dgm:t>
    </dgm:pt>
    <dgm:pt modelId="{FFE0F8EB-9908-40CA-9A8A-55024F3673DF}">
      <dgm:prSet phldrT="[텍스트]" custT="1"/>
      <dgm:spPr/>
      <dgm:t>
        <a:bodyPr/>
        <a:lstStyle/>
        <a:p>
          <a:pPr latinLnBrk="0"/>
          <a:r>
            <a:rPr lang="en-US" altLang="ko-KR" sz="2000" dirty="0" smtClean="0"/>
            <a:t>9</a:t>
          </a:r>
          <a:endParaRPr lang="ko-KR" altLang="en-US" sz="2000" dirty="0"/>
        </a:p>
      </dgm:t>
    </dgm:pt>
    <dgm:pt modelId="{22BD9F08-B8A4-4175-8C82-BF02F3524DA0}" type="parTrans" cxnId="{8417BCAE-466D-4379-91D0-F5CBCADE771D}">
      <dgm:prSet/>
      <dgm:spPr/>
      <dgm:t>
        <a:bodyPr/>
        <a:lstStyle/>
        <a:p>
          <a:pPr latinLnBrk="0"/>
          <a:endParaRPr lang="ko-KR" altLang="en-US"/>
        </a:p>
      </dgm:t>
    </dgm:pt>
    <dgm:pt modelId="{519D5967-258E-4E4E-B8A6-F9044E0FF092}" type="sibTrans" cxnId="{8417BCAE-466D-4379-91D0-F5CBCADE771D}">
      <dgm:prSet/>
      <dgm:spPr/>
      <dgm:t>
        <a:bodyPr/>
        <a:lstStyle/>
        <a:p>
          <a:pPr latinLnBrk="0"/>
          <a:endParaRPr lang="ko-KR" altLang="en-US"/>
        </a:p>
      </dgm:t>
    </dgm:pt>
    <dgm:pt modelId="{EF656ADD-28BE-4BBE-BE05-91318592E6E2}">
      <dgm:prSet phldrT="[텍스트]" custT="1"/>
      <dgm:spPr/>
      <dgm:t>
        <a:bodyPr/>
        <a:lstStyle/>
        <a:p>
          <a:pPr latinLnBrk="0"/>
          <a:r>
            <a:rPr lang="ko-KR" altLang="en-US" sz="1600" dirty="0" smtClean="0">
              <a:latin typeface="+mn-ea"/>
              <a:ea typeface="+mn-ea"/>
            </a:rPr>
            <a:t>프로그램 세부계획</a:t>
          </a:r>
          <a:endParaRPr lang="ko-KR" altLang="en-US" sz="1600" dirty="0">
            <a:latin typeface="+mn-ea"/>
            <a:ea typeface="+mn-ea"/>
          </a:endParaRPr>
        </a:p>
      </dgm:t>
    </dgm:pt>
    <dgm:pt modelId="{E8ECA835-E54F-434F-BE1B-FA71D091A445}" type="parTrans" cxnId="{ECCAB902-1A1D-4372-B3FC-652FFD07F6BF}">
      <dgm:prSet/>
      <dgm:spPr/>
      <dgm:t>
        <a:bodyPr/>
        <a:lstStyle/>
        <a:p>
          <a:pPr latinLnBrk="0"/>
          <a:endParaRPr lang="ko-KR" altLang="en-US"/>
        </a:p>
      </dgm:t>
    </dgm:pt>
    <dgm:pt modelId="{BE1D4577-E311-41EE-8741-6E7D8607DD8D}" type="sibTrans" cxnId="{ECCAB902-1A1D-4372-B3FC-652FFD07F6BF}">
      <dgm:prSet/>
      <dgm:spPr/>
      <dgm:t>
        <a:bodyPr/>
        <a:lstStyle/>
        <a:p>
          <a:pPr latinLnBrk="0"/>
          <a:endParaRPr lang="ko-KR" altLang="en-US"/>
        </a:p>
      </dgm:t>
    </dgm:pt>
    <dgm:pt modelId="{585F3C15-493A-48FF-B3EC-DE744EBA0852}">
      <dgm:prSet phldrT="[텍스트]" custT="1"/>
      <dgm:spPr/>
      <dgm:t>
        <a:bodyPr/>
        <a:lstStyle/>
        <a:p>
          <a:pPr latinLnBrk="0"/>
          <a:r>
            <a:rPr lang="en-US" altLang="ko-KR" sz="2000" dirty="0" smtClean="0"/>
            <a:t>10</a:t>
          </a:r>
          <a:endParaRPr lang="ko-KR" altLang="en-US" sz="2000" dirty="0"/>
        </a:p>
      </dgm:t>
    </dgm:pt>
    <dgm:pt modelId="{DED55FC0-397F-4EDA-AD8C-F09915A11997}" type="parTrans" cxnId="{4199C0CC-7C9D-4966-A577-3BC932CEBD9D}">
      <dgm:prSet/>
      <dgm:spPr/>
      <dgm:t>
        <a:bodyPr/>
        <a:lstStyle/>
        <a:p>
          <a:pPr latinLnBrk="0"/>
          <a:endParaRPr lang="ko-KR" altLang="en-US"/>
        </a:p>
      </dgm:t>
    </dgm:pt>
    <dgm:pt modelId="{D52E48E2-73AC-4EF0-9BB9-83D6BAC0954D}" type="sibTrans" cxnId="{4199C0CC-7C9D-4966-A577-3BC932CEBD9D}">
      <dgm:prSet/>
      <dgm:spPr/>
      <dgm:t>
        <a:bodyPr/>
        <a:lstStyle/>
        <a:p>
          <a:pPr latinLnBrk="0"/>
          <a:endParaRPr lang="ko-KR" altLang="en-US"/>
        </a:p>
      </dgm:t>
    </dgm:pt>
    <dgm:pt modelId="{60FC7D8A-3A7B-428C-AAA3-B6A997FF6205}">
      <dgm:prSet phldrT="[텍스트]" custT="1"/>
      <dgm:spPr/>
      <dgm:t>
        <a:bodyPr/>
        <a:lstStyle/>
        <a:p>
          <a:pPr latinLnBrk="0"/>
          <a:r>
            <a:rPr lang="ko-KR" altLang="en-US" sz="1600" dirty="0" smtClean="0">
              <a:latin typeface="+mn-ea"/>
              <a:ea typeface="+mn-ea"/>
            </a:rPr>
            <a:t>홍보</a:t>
          </a:r>
          <a:endParaRPr lang="ko-KR" altLang="en-US" sz="1600" dirty="0">
            <a:latin typeface="+mn-ea"/>
            <a:ea typeface="+mn-ea"/>
          </a:endParaRPr>
        </a:p>
      </dgm:t>
    </dgm:pt>
    <dgm:pt modelId="{74D5A239-FD33-4BBE-A95B-22183B27BE05}" type="sibTrans" cxnId="{84BD708D-B70A-4DAE-8671-7BAD9702DE3C}">
      <dgm:prSet/>
      <dgm:spPr/>
      <dgm:t>
        <a:bodyPr/>
        <a:lstStyle/>
        <a:p>
          <a:pPr latinLnBrk="0"/>
          <a:endParaRPr lang="ko-KR" altLang="en-US"/>
        </a:p>
      </dgm:t>
    </dgm:pt>
    <dgm:pt modelId="{E545DD35-67CC-40F5-80FC-EEB0684F186F}" type="parTrans" cxnId="{84BD708D-B70A-4DAE-8671-7BAD9702DE3C}">
      <dgm:prSet/>
      <dgm:spPr/>
      <dgm:t>
        <a:bodyPr/>
        <a:lstStyle/>
        <a:p>
          <a:pPr latinLnBrk="0"/>
          <a:endParaRPr lang="ko-KR" altLang="en-US"/>
        </a:p>
      </dgm:t>
    </dgm:pt>
    <dgm:pt modelId="{28CF6377-A592-49AA-9301-D9E3FAE23E45}">
      <dgm:prSet phldrT="[텍스트]" custT="1"/>
      <dgm:spPr/>
      <dgm:t>
        <a:bodyPr/>
        <a:lstStyle/>
        <a:p>
          <a:pPr latinLnBrk="0"/>
          <a:r>
            <a:rPr lang="ko-KR" altLang="en-US" sz="1600" dirty="0" smtClean="0">
              <a:latin typeface="+mn-ea"/>
              <a:ea typeface="+mn-ea"/>
            </a:rPr>
            <a:t>평가계획</a:t>
          </a:r>
          <a:r>
            <a:rPr lang="en-US" altLang="ko-KR" sz="1600" dirty="0" smtClean="0">
              <a:latin typeface="+mn-ea"/>
              <a:ea typeface="+mn-ea"/>
            </a:rPr>
            <a:t>&gt;</a:t>
          </a:r>
          <a:r>
            <a:rPr lang="ko-KR" altLang="en-US" sz="1600" dirty="0" smtClean="0">
              <a:latin typeface="+mn-ea"/>
              <a:ea typeface="+mn-ea"/>
            </a:rPr>
            <a:t>만족도조사서</a:t>
          </a:r>
          <a:endParaRPr lang="ko-KR" altLang="en-US" sz="1600" dirty="0">
            <a:latin typeface="+mn-ea"/>
            <a:ea typeface="+mn-ea"/>
          </a:endParaRPr>
        </a:p>
      </dgm:t>
    </dgm:pt>
    <dgm:pt modelId="{DBCC89C7-DAFB-42A5-805D-A114BBAEAA84}" type="sibTrans" cxnId="{A5A45F3A-7D73-450E-97DB-D022491B1F2A}">
      <dgm:prSet/>
      <dgm:spPr/>
      <dgm:t>
        <a:bodyPr/>
        <a:lstStyle/>
        <a:p>
          <a:pPr latinLnBrk="0"/>
          <a:endParaRPr lang="ko-KR" altLang="en-US"/>
        </a:p>
      </dgm:t>
    </dgm:pt>
    <dgm:pt modelId="{6D1DB198-D2AB-448A-823A-28EA4DF0B440}" type="parTrans" cxnId="{A5A45F3A-7D73-450E-97DB-D022491B1F2A}">
      <dgm:prSet/>
      <dgm:spPr/>
      <dgm:t>
        <a:bodyPr/>
        <a:lstStyle/>
        <a:p>
          <a:pPr latinLnBrk="0"/>
          <a:endParaRPr lang="ko-KR" altLang="en-US"/>
        </a:p>
      </dgm:t>
    </dgm:pt>
    <dgm:pt modelId="{67C09CB9-4D57-435A-9F1C-0AA9386F08B6}">
      <dgm:prSet phldrT="[텍스트]" custT="1"/>
      <dgm:spPr/>
      <dgm:t>
        <a:bodyPr/>
        <a:lstStyle/>
        <a:p>
          <a:pPr latinLnBrk="0"/>
          <a:r>
            <a:rPr lang="en-US" altLang="ko-KR" sz="1600" dirty="0" smtClean="0">
              <a:latin typeface="+mn-ea"/>
              <a:ea typeface="+mn-ea"/>
            </a:rPr>
            <a:t>(</a:t>
          </a:r>
          <a:r>
            <a:rPr lang="ko-KR" altLang="en-US" sz="1600" dirty="0" smtClean="0">
              <a:latin typeface="+mn-ea"/>
              <a:ea typeface="+mn-ea"/>
            </a:rPr>
            <a:t>일정</a:t>
          </a:r>
          <a:r>
            <a:rPr lang="en-US" altLang="ko-KR" sz="1600" dirty="0" smtClean="0">
              <a:latin typeface="+mn-ea"/>
              <a:ea typeface="+mn-ea"/>
            </a:rPr>
            <a:t>&gt;</a:t>
          </a:r>
          <a:r>
            <a:rPr lang="ko-KR" altLang="en-US" sz="1600" dirty="0" smtClean="0">
              <a:latin typeface="+mn-ea"/>
              <a:ea typeface="+mn-ea"/>
            </a:rPr>
            <a:t>업무분담</a:t>
          </a:r>
          <a:r>
            <a:rPr lang="en-US" altLang="ko-KR" sz="1600" dirty="0" smtClean="0">
              <a:latin typeface="+mn-ea"/>
              <a:ea typeface="+mn-ea"/>
            </a:rPr>
            <a:t>&gt;</a:t>
          </a:r>
          <a:r>
            <a:rPr lang="ko-KR" altLang="en-US" sz="1600" dirty="0" smtClean="0">
              <a:latin typeface="+mn-ea"/>
              <a:ea typeface="+mn-ea"/>
            </a:rPr>
            <a:t>안전사고예방</a:t>
          </a:r>
          <a:r>
            <a:rPr lang="en-US" altLang="ko-KR" sz="1600" dirty="0" smtClean="0">
              <a:latin typeface="+mn-ea"/>
              <a:ea typeface="+mn-ea"/>
            </a:rPr>
            <a:t>)</a:t>
          </a:r>
          <a:endParaRPr lang="ko-KR" altLang="en-US" sz="1600" dirty="0">
            <a:latin typeface="+mn-ea"/>
            <a:ea typeface="+mn-ea"/>
          </a:endParaRPr>
        </a:p>
      </dgm:t>
    </dgm:pt>
    <dgm:pt modelId="{1652876D-3677-421B-ADFB-30BBEE73689D}" type="parTrans" cxnId="{96154789-464F-43F3-9AA8-4294FE8D5D62}">
      <dgm:prSet/>
      <dgm:spPr/>
      <dgm:t>
        <a:bodyPr/>
        <a:lstStyle/>
        <a:p>
          <a:pPr latinLnBrk="1"/>
          <a:endParaRPr lang="ko-KR" altLang="en-US"/>
        </a:p>
      </dgm:t>
    </dgm:pt>
    <dgm:pt modelId="{411CCE12-CA5C-419F-8D3D-1807EA112459}" type="sibTrans" cxnId="{96154789-464F-43F3-9AA8-4294FE8D5D62}">
      <dgm:prSet/>
      <dgm:spPr/>
      <dgm:t>
        <a:bodyPr/>
        <a:lstStyle/>
        <a:p>
          <a:pPr latinLnBrk="1"/>
          <a:endParaRPr lang="ko-KR" altLang="en-US"/>
        </a:p>
      </dgm:t>
    </dgm:pt>
    <dgm:pt modelId="{0C1CD7B2-FCDF-4025-9CCF-6CE2F44C3B1C}" type="pres">
      <dgm:prSet presAssocID="{4EA4BADB-1B98-454D-A34E-218C94F6D86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9CE6E67-69FA-4146-99ED-D3A41153575D}" type="pres">
      <dgm:prSet presAssocID="{896E3F5E-5783-47E8-B376-BD0FE45F1D8D}" presName="linNode" presStyleCnt="0"/>
      <dgm:spPr/>
      <dgm:t>
        <a:bodyPr/>
        <a:lstStyle/>
        <a:p>
          <a:pPr latinLnBrk="1"/>
          <a:endParaRPr lang="ko-KR" altLang="en-US"/>
        </a:p>
      </dgm:t>
    </dgm:pt>
    <dgm:pt modelId="{E1EF443E-D5EB-41B3-9DAC-63444B3B8565}" type="pres">
      <dgm:prSet presAssocID="{896E3F5E-5783-47E8-B376-BD0FE45F1D8D}" presName="parentText" presStyleLbl="node1" presStyleIdx="0" presStyleCnt="5" custFlipHor="0" custScaleX="85187" custScaleY="78656" custLinFactNeighborX="2964">
        <dgm:presLayoutVars>
          <dgm:chMax val="1"/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CB0C6B02-5C37-4D2A-8880-4C61504622F9}" type="pres">
      <dgm:prSet presAssocID="{896E3F5E-5783-47E8-B376-BD0FE45F1D8D}" presName="descendantText" presStyleLbl="alignAccFollowNode1" presStyleIdx="0" presStyleCnt="5" custScaleX="133076" custScaleY="7988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22481F51-2E1F-4E16-936A-6EED49DCD554}" type="pres">
      <dgm:prSet presAssocID="{9F30C1C6-38F1-4B09-A27B-FBA6A1126B5A}" presName="sp" presStyleCnt="0"/>
      <dgm:spPr/>
      <dgm:t>
        <a:bodyPr/>
        <a:lstStyle/>
        <a:p>
          <a:pPr latinLnBrk="1"/>
          <a:endParaRPr lang="ko-KR" altLang="en-US"/>
        </a:p>
      </dgm:t>
    </dgm:pt>
    <dgm:pt modelId="{DD0212DD-2B42-4676-95A0-B3D43E36E15F}" type="pres">
      <dgm:prSet presAssocID="{F4B6650E-A109-4D6A-A280-79C6D0958C24}" presName="linNode" presStyleCnt="0"/>
      <dgm:spPr/>
      <dgm:t>
        <a:bodyPr/>
        <a:lstStyle/>
        <a:p>
          <a:pPr latinLnBrk="1"/>
          <a:endParaRPr lang="ko-KR" altLang="en-US"/>
        </a:p>
      </dgm:t>
    </dgm:pt>
    <dgm:pt modelId="{CB2CD6F5-2E90-4CE4-8831-64E6885D54F0}" type="pres">
      <dgm:prSet presAssocID="{F4B6650E-A109-4D6A-A280-79C6D0958C24}" presName="parentText" presStyleLbl="node1" presStyleIdx="1" presStyleCnt="5" custScaleX="85187" custScaleY="78656" custLinFactNeighborX="2964">
        <dgm:presLayoutVars>
          <dgm:chMax val="1"/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83B1FEFB-3EE4-4F67-AFE4-167E62FD760E}" type="pres">
      <dgm:prSet presAssocID="{F4B6650E-A109-4D6A-A280-79C6D0958C24}" presName="descendantText" presStyleLbl="alignAccFollowNode1" presStyleIdx="1" presStyleCnt="5" custScaleX="133076" custScaleY="7988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9FB6D864-D1EA-47EF-B37D-2345C23A34AE}" type="pres">
      <dgm:prSet presAssocID="{FE9D3307-793F-4F93-8E4F-EEFB581FAB37}" presName="sp" presStyleCnt="0"/>
      <dgm:spPr/>
      <dgm:t>
        <a:bodyPr/>
        <a:lstStyle/>
        <a:p>
          <a:pPr latinLnBrk="1"/>
          <a:endParaRPr lang="ko-KR" altLang="en-US"/>
        </a:p>
      </dgm:t>
    </dgm:pt>
    <dgm:pt modelId="{BFF99C39-63E0-4342-A08C-97A4E9D8905C}" type="pres">
      <dgm:prSet presAssocID="{696D089D-B5C8-4915-895A-D4598EC37CED}" presName="linNode" presStyleCnt="0"/>
      <dgm:spPr/>
      <dgm:t>
        <a:bodyPr/>
        <a:lstStyle/>
        <a:p>
          <a:pPr latinLnBrk="1"/>
          <a:endParaRPr lang="ko-KR" altLang="en-US"/>
        </a:p>
      </dgm:t>
    </dgm:pt>
    <dgm:pt modelId="{59A9A8B2-1E87-40B4-8433-2663B08C8BAD}" type="pres">
      <dgm:prSet presAssocID="{696D089D-B5C8-4915-895A-D4598EC37CED}" presName="parentText" presStyleLbl="node1" presStyleIdx="2" presStyleCnt="5" custScaleX="85187" custScaleY="78656" custLinFactNeighborX="2964">
        <dgm:presLayoutVars>
          <dgm:chMax val="1"/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7F68FCE8-184F-4FC2-864E-E568B79E98DD}" type="pres">
      <dgm:prSet presAssocID="{696D089D-B5C8-4915-895A-D4598EC37CED}" presName="descendantText" presStyleLbl="alignAccFollowNode1" presStyleIdx="2" presStyleCnt="5" custScaleX="133076" custScaleY="7988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1934A6E5-9BFC-4AC0-A5EF-6084755842CB}" type="pres">
      <dgm:prSet presAssocID="{48E29BD5-2A12-4587-8664-ECEB09B55A79}" presName="sp" presStyleCnt="0"/>
      <dgm:spPr/>
      <dgm:t>
        <a:bodyPr/>
        <a:lstStyle/>
        <a:p>
          <a:pPr latinLnBrk="1"/>
          <a:endParaRPr lang="ko-KR" altLang="en-US"/>
        </a:p>
      </dgm:t>
    </dgm:pt>
    <dgm:pt modelId="{9474C0A1-DC16-48A3-B951-94E80AB82A8E}" type="pres">
      <dgm:prSet presAssocID="{FFE0F8EB-9908-40CA-9A8A-55024F3673DF}" presName="linNode" presStyleCnt="0"/>
      <dgm:spPr/>
      <dgm:t>
        <a:bodyPr/>
        <a:lstStyle/>
        <a:p>
          <a:pPr latinLnBrk="1"/>
          <a:endParaRPr lang="ko-KR" altLang="en-US"/>
        </a:p>
      </dgm:t>
    </dgm:pt>
    <dgm:pt modelId="{E737E841-73F1-47CC-A6F3-A56AB2D1A803}" type="pres">
      <dgm:prSet presAssocID="{FFE0F8EB-9908-40CA-9A8A-55024F3673DF}" presName="parentText" presStyleLbl="node1" presStyleIdx="3" presStyleCnt="5" custScaleX="85187" custScaleY="78656" custLinFactNeighborX="2964">
        <dgm:presLayoutVars>
          <dgm:chMax val="1"/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D79C6B02-1D2B-4059-8362-15537CB9FFD6}" type="pres">
      <dgm:prSet presAssocID="{FFE0F8EB-9908-40CA-9A8A-55024F3673DF}" presName="descendantText" presStyleLbl="alignAccFollowNode1" presStyleIdx="3" presStyleCnt="5" custScaleX="133076" custScaleY="7988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83695D5A-C5E5-4D84-A7CE-FC29FAAE053F}" type="pres">
      <dgm:prSet presAssocID="{519D5967-258E-4E4E-B8A6-F9044E0FF092}" presName="sp" presStyleCnt="0"/>
      <dgm:spPr/>
      <dgm:t>
        <a:bodyPr/>
        <a:lstStyle/>
        <a:p>
          <a:pPr latinLnBrk="1"/>
          <a:endParaRPr lang="ko-KR" altLang="en-US"/>
        </a:p>
      </dgm:t>
    </dgm:pt>
    <dgm:pt modelId="{E3BCBAF2-FADF-4656-B2EB-77B8432C6676}" type="pres">
      <dgm:prSet presAssocID="{585F3C15-493A-48FF-B3EC-DE744EBA0852}" presName="linNode" presStyleCnt="0"/>
      <dgm:spPr/>
      <dgm:t>
        <a:bodyPr/>
        <a:lstStyle/>
        <a:p>
          <a:pPr latinLnBrk="1"/>
          <a:endParaRPr lang="ko-KR" altLang="en-US"/>
        </a:p>
      </dgm:t>
    </dgm:pt>
    <dgm:pt modelId="{5CF7B256-F4EF-48C8-9A70-34B9CD2DEC38}" type="pres">
      <dgm:prSet presAssocID="{585F3C15-493A-48FF-B3EC-DE744EBA0852}" presName="parentText" presStyleLbl="node1" presStyleIdx="4" presStyleCnt="5" custScaleX="85187" custScaleY="78656" custLinFactNeighborX="2964">
        <dgm:presLayoutVars>
          <dgm:chMax val="1"/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CCC554B5-F16F-40F8-8721-09B9F426B9C0}" type="pres">
      <dgm:prSet presAssocID="{585F3C15-493A-48FF-B3EC-DE744EBA0852}" presName="descendantText" presStyleLbl="alignAccFollowNode1" presStyleIdx="4" presStyleCnt="5" custScaleX="133076" custScaleY="7988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pPr latinLnBrk="1"/>
          <a:endParaRPr lang="ko-KR" altLang="en-US"/>
        </a:p>
      </dgm:t>
    </dgm:pt>
  </dgm:ptLst>
  <dgm:cxnLst>
    <dgm:cxn modelId="{69320483-1ECE-42D9-95E4-D553C5DCA723}" type="presOf" srcId="{EF656ADD-28BE-4BBE-BE05-91318592E6E2}" destId="{D79C6B02-1D2B-4059-8362-15537CB9FFD6}" srcOrd="0" destOrd="0" presId="urn:microsoft.com/office/officeart/2005/8/layout/vList5"/>
    <dgm:cxn modelId="{6262BFAF-F952-4071-8FD2-87D4A5BB05C4}" srcId="{F4B6650E-A109-4D6A-A280-79C6D0958C24}" destId="{CC43A2E8-687B-4AD7-B2C0-6C7BBC368B16}" srcOrd="0" destOrd="0" parTransId="{BFC18BED-6E89-4FA0-BC5D-33DB1B275ABA}" sibTransId="{E44961A8-5275-4A52-9F56-C45B5C7C9001}"/>
    <dgm:cxn modelId="{2B3741DF-397B-4392-9203-577048B9A49C}" type="presOf" srcId="{3263DE71-AF11-4F07-B462-6819155FC9C7}" destId="{CB0C6B02-5C37-4D2A-8880-4C61504622F9}" srcOrd="0" destOrd="0" presId="urn:microsoft.com/office/officeart/2005/8/layout/vList5"/>
    <dgm:cxn modelId="{84BD708D-B70A-4DAE-8671-7BAD9702DE3C}" srcId="{696D089D-B5C8-4915-895A-D4598EC37CED}" destId="{60FC7D8A-3A7B-428C-AAA3-B6A997FF6205}" srcOrd="0" destOrd="0" parTransId="{E545DD35-67CC-40F5-80FC-EEB0684F186F}" sibTransId="{74D5A239-FD33-4BBE-A95B-22183B27BE05}"/>
    <dgm:cxn modelId="{E795D6B9-0D3B-497E-9CFE-7C52A4CCF6EA}" srcId="{896E3F5E-5783-47E8-B376-BD0FE45F1D8D}" destId="{3263DE71-AF11-4F07-B462-6819155FC9C7}" srcOrd="0" destOrd="0" parTransId="{5D1BE3C1-1E4B-43F1-ACB6-6A1CFB08E6F7}" sibTransId="{C46C6B8E-1C9C-4056-A3A1-DA3D2EFF2878}"/>
    <dgm:cxn modelId="{4199C0CC-7C9D-4966-A577-3BC932CEBD9D}" srcId="{4EA4BADB-1B98-454D-A34E-218C94F6D86F}" destId="{585F3C15-493A-48FF-B3EC-DE744EBA0852}" srcOrd="4" destOrd="0" parTransId="{DED55FC0-397F-4EDA-AD8C-F09915A11997}" sibTransId="{D52E48E2-73AC-4EF0-9BB9-83D6BAC0954D}"/>
    <dgm:cxn modelId="{04CE730C-45AD-4386-AC0D-D5F146FAB8ED}" type="presOf" srcId="{FFE0F8EB-9908-40CA-9A8A-55024F3673DF}" destId="{E737E841-73F1-47CC-A6F3-A56AB2D1A803}" srcOrd="0" destOrd="0" presId="urn:microsoft.com/office/officeart/2005/8/layout/vList5"/>
    <dgm:cxn modelId="{2952ADFC-849F-4ABF-AEE1-DB558DD3A6D1}" type="presOf" srcId="{CC43A2E8-687B-4AD7-B2C0-6C7BBC368B16}" destId="{83B1FEFB-3EE4-4F67-AFE4-167E62FD760E}" srcOrd="0" destOrd="0" presId="urn:microsoft.com/office/officeart/2005/8/layout/vList5"/>
    <dgm:cxn modelId="{AE5328D9-281F-4A39-AA1D-EF897D3B8B69}" srcId="{4EA4BADB-1B98-454D-A34E-218C94F6D86F}" destId="{F4B6650E-A109-4D6A-A280-79C6D0958C24}" srcOrd="1" destOrd="0" parTransId="{3217F41D-F38A-4604-A071-3734D5F4ECCA}" sibTransId="{FE9D3307-793F-4F93-8E4F-EEFB581FAB37}"/>
    <dgm:cxn modelId="{96154789-464F-43F3-9AA8-4294FE8D5D62}" srcId="{896E3F5E-5783-47E8-B376-BD0FE45F1D8D}" destId="{67C09CB9-4D57-435A-9F1C-0AA9386F08B6}" srcOrd="1" destOrd="0" parTransId="{1652876D-3677-421B-ADFB-30BBEE73689D}" sibTransId="{411CCE12-CA5C-419F-8D3D-1807EA112459}"/>
    <dgm:cxn modelId="{10B447C7-FF55-49A1-8C71-1AE47C045EFE}" type="presOf" srcId="{896E3F5E-5783-47E8-B376-BD0FE45F1D8D}" destId="{E1EF443E-D5EB-41B3-9DAC-63444B3B8565}" srcOrd="0" destOrd="0" presId="urn:microsoft.com/office/officeart/2005/8/layout/vList5"/>
    <dgm:cxn modelId="{61D10E63-143C-4C77-9DA4-34D30D14A291}" type="presOf" srcId="{4EA4BADB-1B98-454D-A34E-218C94F6D86F}" destId="{0C1CD7B2-FCDF-4025-9CCF-6CE2F44C3B1C}" srcOrd="0" destOrd="0" presId="urn:microsoft.com/office/officeart/2005/8/layout/vList5"/>
    <dgm:cxn modelId="{B420F6D6-CB2F-4ED4-B2F0-E6DB5E2DBB73}" type="presOf" srcId="{60FC7D8A-3A7B-428C-AAA3-B6A997FF6205}" destId="{7F68FCE8-184F-4FC2-864E-E568B79E98DD}" srcOrd="0" destOrd="0" presId="urn:microsoft.com/office/officeart/2005/8/layout/vList5"/>
    <dgm:cxn modelId="{E20268FA-B0C0-47E5-89FA-470FAAAB697B}" type="presOf" srcId="{28CF6377-A592-49AA-9301-D9E3FAE23E45}" destId="{CCC554B5-F16F-40F8-8721-09B9F426B9C0}" srcOrd="0" destOrd="0" presId="urn:microsoft.com/office/officeart/2005/8/layout/vList5"/>
    <dgm:cxn modelId="{0BE2B8D6-4F4C-4D84-8F2D-314C5904A3ED}" srcId="{4EA4BADB-1B98-454D-A34E-218C94F6D86F}" destId="{696D089D-B5C8-4915-895A-D4598EC37CED}" srcOrd="2" destOrd="0" parTransId="{582A3DBA-71E3-4ED8-A12D-759F5325D2A9}" sibTransId="{48E29BD5-2A12-4587-8664-ECEB09B55A79}"/>
    <dgm:cxn modelId="{052BDB11-D605-4FD0-9BCB-6A518DE6EAA9}" type="presOf" srcId="{696D089D-B5C8-4915-895A-D4598EC37CED}" destId="{59A9A8B2-1E87-40B4-8433-2663B08C8BAD}" srcOrd="0" destOrd="0" presId="urn:microsoft.com/office/officeart/2005/8/layout/vList5"/>
    <dgm:cxn modelId="{8417BCAE-466D-4379-91D0-F5CBCADE771D}" srcId="{4EA4BADB-1B98-454D-A34E-218C94F6D86F}" destId="{FFE0F8EB-9908-40CA-9A8A-55024F3673DF}" srcOrd="3" destOrd="0" parTransId="{22BD9F08-B8A4-4175-8C82-BF02F3524DA0}" sibTransId="{519D5967-258E-4E4E-B8A6-F9044E0FF092}"/>
    <dgm:cxn modelId="{E1BD4EF7-C9D5-41E2-8717-FEB35ACEBDA1}" type="presOf" srcId="{67C09CB9-4D57-435A-9F1C-0AA9386F08B6}" destId="{CB0C6B02-5C37-4D2A-8880-4C61504622F9}" srcOrd="0" destOrd="1" presId="urn:microsoft.com/office/officeart/2005/8/layout/vList5"/>
    <dgm:cxn modelId="{17C33041-27A4-4070-8B5E-92049AF5D67F}" srcId="{4EA4BADB-1B98-454D-A34E-218C94F6D86F}" destId="{896E3F5E-5783-47E8-B376-BD0FE45F1D8D}" srcOrd="0" destOrd="0" parTransId="{DF791103-93C2-461C-ABD6-293664A33BBF}" sibTransId="{9F30C1C6-38F1-4B09-A27B-FBA6A1126B5A}"/>
    <dgm:cxn modelId="{326B687C-54B1-40AD-9E49-C461C40F6DF3}" type="presOf" srcId="{585F3C15-493A-48FF-B3EC-DE744EBA0852}" destId="{5CF7B256-F4EF-48C8-9A70-34B9CD2DEC38}" srcOrd="0" destOrd="0" presId="urn:microsoft.com/office/officeart/2005/8/layout/vList5"/>
    <dgm:cxn modelId="{7FE0280A-FA6A-490B-A2E5-6B6111A71B98}" type="presOf" srcId="{F4B6650E-A109-4D6A-A280-79C6D0958C24}" destId="{CB2CD6F5-2E90-4CE4-8831-64E6885D54F0}" srcOrd="0" destOrd="0" presId="urn:microsoft.com/office/officeart/2005/8/layout/vList5"/>
    <dgm:cxn modelId="{ECCAB902-1A1D-4372-B3FC-652FFD07F6BF}" srcId="{FFE0F8EB-9908-40CA-9A8A-55024F3673DF}" destId="{EF656ADD-28BE-4BBE-BE05-91318592E6E2}" srcOrd="0" destOrd="0" parTransId="{E8ECA835-E54F-434F-BE1B-FA71D091A445}" sibTransId="{BE1D4577-E311-41EE-8741-6E7D8607DD8D}"/>
    <dgm:cxn modelId="{A5A45F3A-7D73-450E-97DB-D022491B1F2A}" srcId="{585F3C15-493A-48FF-B3EC-DE744EBA0852}" destId="{28CF6377-A592-49AA-9301-D9E3FAE23E45}" srcOrd="0" destOrd="0" parTransId="{6D1DB198-D2AB-448A-823A-28EA4DF0B440}" sibTransId="{DBCC89C7-DAFB-42A5-805D-A114BBAEAA84}"/>
    <dgm:cxn modelId="{40E62BE7-E30C-4CC4-9995-645B0A2823D6}" type="presParOf" srcId="{0C1CD7B2-FCDF-4025-9CCF-6CE2F44C3B1C}" destId="{89CE6E67-69FA-4146-99ED-D3A41153575D}" srcOrd="0" destOrd="0" presId="urn:microsoft.com/office/officeart/2005/8/layout/vList5"/>
    <dgm:cxn modelId="{7F7D196C-F85E-40B2-A55D-E9D8548399F6}" type="presParOf" srcId="{89CE6E67-69FA-4146-99ED-D3A41153575D}" destId="{E1EF443E-D5EB-41B3-9DAC-63444B3B8565}" srcOrd="0" destOrd="0" presId="urn:microsoft.com/office/officeart/2005/8/layout/vList5"/>
    <dgm:cxn modelId="{45356787-D98D-40B8-95C4-1102530E60D0}" type="presParOf" srcId="{89CE6E67-69FA-4146-99ED-D3A41153575D}" destId="{CB0C6B02-5C37-4D2A-8880-4C61504622F9}" srcOrd="1" destOrd="0" presId="urn:microsoft.com/office/officeart/2005/8/layout/vList5"/>
    <dgm:cxn modelId="{62A93022-45A3-4484-8B50-E08821FB5F53}" type="presParOf" srcId="{0C1CD7B2-FCDF-4025-9CCF-6CE2F44C3B1C}" destId="{22481F51-2E1F-4E16-936A-6EED49DCD554}" srcOrd="1" destOrd="0" presId="urn:microsoft.com/office/officeart/2005/8/layout/vList5"/>
    <dgm:cxn modelId="{F63C881D-EB0E-4B4F-BA3A-DB9FEAA35319}" type="presParOf" srcId="{0C1CD7B2-FCDF-4025-9CCF-6CE2F44C3B1C}" destId="{DD0212DD-2B42-4676-95A0-B3D43E36E15F}" srcOrd="2" destOrd="0" presId="urn:microsoft.com/office/officeart/2005/8/layout/vList5"/>
    <dgm:cxn modelId="{25B17465-CD6F-479D-BB57-C5E4D974E98D}" type="presParOf" srcId="{DD0212DD-2B42-4676-95A0-B3D43E36E15F}" destId="{CB2CD6F5-2E90-4CE4-8831-64E6885D54F0}" srcOrd="0" destOrd="0" presId="urn:microsoft.com/office/officeart/2005/8/layout/vList5"/>
    <dgm:cxn modelId="{11996E18-3D7D-4B2A-BCA0-B81A6D0E99C6}" type="presParOf" srcId="{DD0212DD-2B42-4676-95A0-B3D43E36E15F}" destId="{83B1FEFB-3EE4-4F67-AFE4-167E62FD760E}" srcOrd="1" destOrd="0" presId="urn:microsoft.com/office/officeart/2005/8/layout/vList5"/>
    <dgm:cxn modelId="{7FABC1E8-BB87-4D71-A683-24E1D5CE3FF4}" type="presParOf" srcId="{0C1CD7B2-FCDF-4025-9CCF-6CE2F44C3B1C}" destId="{9FB6D864-D1EA-47EF-B37D-2345C23A34AE}" srcOrd="3" destOrd="0" presId="urn:microsoft.com/office/officeart/2005/8/layout/vList5"/>
    <dgm:cxn modelId="{83D5F047-FA66-4E99-9581-9CF4196C4497}" type="presParOf" srcId="{0C1CD7B2-FCDF-4025-9CCF-6CE2F44C3B1C}" destId="{BFF99C39-63E0-4342-A08C-97A4E9D8905C}" srcOrd="4" destOrd="0" presId="urn:microsoft.com/office/officeart/2005/8/layout/vList5"/>
    <dgm:cxn modelId="{BAE68FB4-D33B-4821-9C39-5FFBF0DFDB50}" type="presParOf" srcId="{BFF99C39-63E0-4342-A08C-97A4E9D8905C}" destId="{59A9A8B2-1E87-40B4-8433-2663B08C8BAD}" srcOrd="0" destOrd="0" presId="urn:microsoft.com/office/officeart/2005/8/layout/vList5"/>
    <dgm:cxn modelId="{ACCF1327-B75D-4A74-B41C-4610E154C969}" type="presParOf" srcId="{BFF99C39-63E0-4342-A08C-97A4E9D8905C}" destId="{7F68FCE8-184F-4FC2-864E-E568B79E98DD}" srcOrd="1" destOrd="0" presId="urn:microsoft.com/office/officeart/2005/8/layout/vList5"/>
    <dgm:cxn modelId="{484EA9C1-6E9C-4365-9BC0-F534E1A4DA6F}" type="presParOf" srcId="{0C1CD7B2-FCDF-4025-9CCF-6CE2F44C3B1C}" destId="{1934A6E5-9BFC-4AC0-A5EF-6084755842CB}" srcOrd="5" destOrd="0" presId="urn:microsoft.com/office/officeart/2005/8/layout/vList5"/>
    <dgm:cxn modelId="{EA73B7B8-C10C-47BB-952E-6225A62D9ED9}" type="presParOf" srcId="{0C1CD7B2-FCDF-4025-9CCF-6CE2F44C3B1C}" destId="{9474C0A1-DC16-48A3-B951-94E80AB82A8E}" srcOrd="6" destOrd="0" presId="urn:microsoft.com/office/officeart/2005/8/layout/vList5"/>
    <dgm:cxn modelId="{88E38E48-45E5-4C8C-81F5-A9EE33880C01}" type="presParOf" srcId="{9474C0A1-DC16-48A3-B951-94E80AB82A8E}" destId="{E737E841-73F1-47CC-A6F3-A56AB2D1A803}" srcOrd="0" destOrd="0" presId="urn:microsoft.com/office/officeart/2005/8/layout/vList5"/>
    <dgm:cxn modelId="{E861F1CA-BCD4-436C-B784-031EBDFE6AE2}" type="presParOf" srcId="{9474C0A1-DC16-48A3-B951-94E80AB82A8E}" destId="{D79C6B02-1D2B-4059-8362-15537CB9FFD6}" srcOrd="1" destOrd="0" presId="urn:microsoft.com/office/officeart/2005/8/layout/vList5"/>
    <dgm:cxn modelId="{02FD8FA9-FCF8-44FA-8130-6FE944D8BF22}" type="presParOf" srcId="{0C1CD7B2-FCDF-4025-9CCF-6CE2F44C3B1C}" destId="{83695D5A-C5E5-4D84-A7CE-FC29FAAE053F}" srcOrd="7" destOrd="0" presId="urn:microsoft.com/office/officeart/2005/8/layout/vList5"/>
    <dgm:cxn modelId="{D1F11D62-7062-432E-B316-E8A7EA2CF722}" type="presParOf" srcId="{0C1CD7B2-FCDF-4025-9CCF-6CE2F44C3B1C}" destId="{E3BCBAF2-FADF-4656-B2EB-77B8432C6676}" srcOrd="8" destOrd="0" presId="urn:microsoft.com/office/officeart/2005/8/layout/vList5"/>
    <dgm:cxn modelId="{1710936F-CD39-4065-989A-8AE61C746BFE}" type="presParOf" srcId="{E3BCBAF2-FADF-4656-B2EB-77B8432C6676}" destId="{5CF7B256-F4EF-48C8-9A70-34B9CD2DEC38}" srcOrd="0" destOrd="0" presId="urn:microsoft.com/office/officeart/2005/8/layout/vList5"/>
    <dgm:cxn modelId="{885FBF51-4966-40BF-9BD2-B51EEB8459F1}" type="presParOf" srcId="{E3BCBAF2-FADF-4656-B2EB-77B8432C6676}" destId="{CCC554B5-F16F-40F8-8721-09B9F426B9C0}" srcOrd="1" destOrd="0" presId="urn:microsoft.com/office/officeart/2005/8/layout/vList5"/>
  </dgm:cxnLst>
  <dgm:bg/>
  <dgm:whole>
    <a:effectLst/>
  </dgm:whole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EF33EC-4698-4FD5-AEC1-71EED180896C}" type="doc">
      <dgm:prSet loTypeId="urn:microsoft.com/office/officeart/2005/8/layout/vList6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CE3542D-B7C8-4CCF-92C8-E3B91F8EF991}">
      <dgm:prSet phldrT="[텍스트]" custT="1"/>
      <dgm:spPr/>
      <dgm:t>
        <a:bodyPr/>
        <a:lstStyle/>
        <a:p>
          <a:pPr latinLnBrk="1"/>
          <a:r>
            <a:rPr lang="ko-KR" altLang="en-US" sz="3000" dirty="0" err="1" smtClean="0"/>
            <a:t>시설장</a:t>
          </a:r>
          <a:endParaRPr lang="en-US" altLang="ko-KR" sz="3000" dirty="0" smtClean="0"/>
        </a:p>
        <a:p>
          <a:pPr latinLnBrk="1"/>
          <a:r>
            <a:rPr lang="ko-KR" altLang="en-US" sz="3000" dirty="0" smtClean="0"/>
            <a:t>역할</a:t>
          </a:r>
          <a:endParaRPr lang="ko-KR" altLang="en-US" sz="3000" dirty="0"/>
        </a:p>
      </dgm:t>
    </dgm:pt>
    <dgm:pt modelId="{B28C5720-03EA-4555-B3A6-BB03F1589119}" type="parTrans" cxnId="{3C3C690D-B65F-41BB-AF79-5159D8CB7626}">
      <dgm:prSet/>
      <dgm:spPr/>
      <dgm:t>
        <a:bodyPr/>
        <a:lstStyle/>
        <a:p>
          <a:pPr latinLnBrk="1"/>
          <a:endParaRPr lang="ko-KR" altLang="en-US"/>
        </a:p>
      </dgm:t>
    </dgm:pt>
    <dgm:pt modelId="{A15DABD4-854E-4500-97DD-074BC14FA34F}" type="sibTrans" cxnId="{3C3C690D-B65F-41BB-AF79-5159D8CB7626}">
      <dgm:prSet/>
      <dgm:spPr/>
      <dgm:t>
        <a:bodyPr/>
        <a:lstStyle/>
        <a:p>
          <a:pPr latinLnBrk="1"/>
          <a:endParaRPr lang="ko-KR" altLang="en-US"/>
        </a:p>
      </dgm:t>
    </dgm:pt>
    <dgm:pt modelId="{B52150C6-AF31-45F4-82B1-B7884D78D03C}">
      <dgm:prSet phldrT="[텍스트]"/>
      <dgm:spPr/>
      <dgm:t>
        <a:bodyPr/>
        <a:lstStyle/>
        <a:p>
          <a:pPr latinLnBrk="1"/>
          <a:r>
            <a:rPr lang="ko-KR" altLang="en-US" dirty="0" smtClean="0"/>
            <a:t>예산산출</a:t>
          </a:r>
          <a:endParaRPr lang="ko-KR" altLang="en-US" dirty="0"/>
        </a:p>
      </dgm:t>
    </dgm:pt>
    <dgm:pt modelId="{E73E9A6D-3DA7-4B4C-BF96-F90A9DA8E937}" type="parTrans" cxnId="{B22128FE-858A-42A6-89E8-37EACDA629BE}">
      <dgm:prSet/>
      <dgm:spPr/>
      <dgm:t>
        <a:bodyPr/>
        <a:lstStyle/>
        <a:p>
          <a:pPr latinLnBrk="1"/>
          <a:endParaRPr lang="ko-KR" altLang="en-US"/>
        </a:p>
      </dgm:t>
    </dgm:pt>
    <dgm:pt modelId="{B7B5624A-5162-43FD-AD84-D58F33A3007C}" type="sibTrans" cxnId="{B22128FE-858A-42A6-89E8-37EACDA629BE}">
      <dgm:prSet/>
      <dgm:spPr/>
      <dgm:t>
        <a:bodyPr/>
        <a:lstStyle/>
        <a:p>
          <a:pPr latinLnBrk="1"/>
          <a:endParaRPr lang="ko-KR" altLang="en-US"/>
        </a:p>
      </dgm:t>
    </dgm:pt>
    <dgm:pt modelId="{58D0976A-2A83-4F9A-8768-F2D264E56CAD}">
      <dgm:prSet phldrT="[텍스트]" custT="1"/>
      <dgm:spPr/>
      <dgm:t>
        <a:bodyPr/>
        <a:lstStyle/>
        <a:p>
          <a:pPr latinLnBrk="1"/>
          <a:r>
            <a:rPr lang="ko-KR" altLang="en-US" sz="3000" dirty="0" smtClean="0"/>
            <a:t>생활</a:t>
          </a:r>
          <a:endParaRPr lang="en-US" altLang="ko-KR" sz="3000" dirty="0" smtClean="0"/>
        </a:p>
        <a:p>
          <a:pPr latinLnBrk="1"/>
          <a:r>
            <a:rPr lang="ko-KR" altLang="en-US" sz="3000" dirty="0" err="1" smtClean="0"/>
            <a:t>복지사</a:t>
          </a:r>
          <a:endParaRPr lang="en-US" altLang="ko-KR" sz="3000" dirty="0" smtClean="0"/>
        </a:p>
      </dgm:t>
    </dgm:pt>
    <dgm:pt modelId="{9B76175F-3B74-4C17-BC3A-880EF76DF5D8}" type="parTrans" cxnId="{EC8B2998-673E-43FE-9E50-EFC9DFBF76C8}">
      <dgm:prSet/>
      <dgm:spPr/>
      <dgm:t>
        <a:bodyPr/>
        <a:lstStyle/>
        <a:p>
          <a:pPr latinLnBrk="1"/>
          <a:endParaRPr lang="ko-KR" altLang="en-US"/>
        </a:p>
      </dgm:t>
    </dgm:pt>
    <dgm:pt modelId="{1AB7E8D3-30BA-44F0-82CF-C454CE2D921D}" type="sibTrans" cxnId="{EC8B2998-673E-43FE-9E50-EFC9DFBF76C8}">
      <dgm:prSet/>
      <dgm:spPr/>
      <dgm:t>
        <a:bodyPr/>
        <a:lstStyle/>
        <a:p>
          <a:pPr latinLnBrk="1"/>
          <a:endParaRPr lang="ko-KR" altLang="en-US"/>
        </a:p>
      </dgm:t>
    </dgm:pt>
    <dgm:pt modelId="{01351EA8-51F0-4E23-997D-EB11D56BAC95}">
      <dgm:prSet phldrT="[텍스트]"/>
      <dgm:spPr/>
      <dgm:t>
        <a:bodyPr/>
        <a:lstStyle/>
        <a:p>
          <a:pPr latinLnBrk="1"/>
          <a:r>
            <a:rPr lang="ko-KR" altLang="en-US" dirty="0" smtClean="0"/>
            <a:t>운영 시  유의사항파악</a:t>
          </a:r>
          <a:endParaRPr lang="ko-KR" altLang="en-US" dirty="0"/>
        </a:p>
      </dgm:t>
    </dgm:pt>
    <dgm:pt modelId="{0AD901A0-7F92-4F90-AC60-5445C4C1B65B}" type="parTrans" cxnId="{C67BBE11-6B43-4A79-AA14-87325B2F6CBD}">
      <dgm:prSet/>
      <dgm:spPr/>
      <dgm:t>
        <a:bodyPr/>
        <a:lstStyle/>
        <a:p>
          <a:pPr latinLnBrk="1"/>
          <a:endParaRPr lang="ko-KR" altLang="en-US"/>
        </a:p>
      </dgm:t>
    </dgm:pt>
    <dgm:pt modelId="{F0A1687A-382F-4C60-B5EE-87C02620B758}" type="sibTrans" cxnId="{C67BBE11-6B43-4A79-AA14-87325B2F6CBD}">
      <dgm:prSet/>
      <dgm:spPr/>
      <dgm:t>
        <a:bodyPr/>
        <a:lstStyle/>
        <a:p>
          <a:pPr latinLnBrk="1"/>
          <a:endParaRPr lang="ko-KR" altLang="en-US"/>
        </a:p>
      </dgm:t>
    </dgm:pt>
    <dgm:pt modelId="{33CABBA5-E70F-4BEB-83D5-57C7D3CE35B2}">
      <dgm:prSet phldrT="[텍스트]"/>
      <dgm:spPr/>
      <dgm:t>
        <a:bodyPr/>
        <a:lstStyle/>
        <a:p>
          <a:pPr latinLnBrk="1"/>
          <a:r>
            <a:rPr lang="ko-KR" altLang="en-US" dirty="0" smtClean="0"/>
            <a:t>안전사고 대책수립</a:t>
          </a:r>
          <a:endParaRPr lang="ko-KR" altLang="en-US" dirty="0"/>
        </a:p>
      </dgm:t>
    </dgm:pt>
    <dgm:pt modelId="{440EB560-4D59-481B-BF95-8C67C008BAD2}" type="parTrans" cxnId="{803A4C70-8075-4AF0-B050-E4FBF6460241}">
      <dgm:prSet/>
      <dgm:spPr/>
      <dgm:t>
        <a:bodyPr/>
        <a:lstStyle/>
        <a:p>
          <a:pPr latinLnBrk="1"/>
          <a:endParaRPr lang="ko-KR" altLang="en-US"/>
        </a:p>
      </dgm:t>
    </dgm:pt>
    <dgm:pt modelId="{679ED75D-E75D-4ABB-8F07-36B5FEF1ABE4}" type="sibTrans" cxnId="{803A4C70-8075-4AF0-B050-E4FBF6460241}">
      <dgm:prSet/>
      <dgm:spPr/>
      <dgm:t>
        <a:bodyPr/>
        <a:lstStyle/>
        <a:p>
          <a:pPr latinLnBrk="1"/>
          <a:endParaRPr lang="ko-KR" altLang="en-US"/>
        </a:p>
      </dgm:t>
    </dgm:pt>
    <dgm:pt modelId="{BFA1186C-0F6C-4287-912F-AF9E5D65AB29}">
      <dgm:prSet phldrT="[텍스트]"/>
      <dgm:spPr/>
      <dgm:t>
        <a:bodyPr/>
        <a:lstStyle/>
        <a:p>
          <a:pPr latinLnBrk="1"/>
          <a:r>
            <a:rPr lang="ko-KR" altLang="en-US" dirty="0" smtClean="0"/>
            <a:t>가용자원조사</a:t>
          </a:r>
          <a:endParaRPr lang="ko-KR" altLang="en-US" dirty="0"/>
        </a:p>
      </dgm:t>
    </dgm:pt>
    <dgm:pt modelId="{933C7C7E-44D2-4EA2-8EC4-5E639B951145}" type="parTrans" cxnId="{400D844F-CBC6-4283-96A4-51020F315967}">
      <dgm:prSet/>
      <dgm:spPr/>
      <dgm:t>
        <a:bodyPr/>
        <a:lstStyle/>
        <a:p>
          <a:pPr latinLnBrk="1"/>
          <a:endParaRPr lang="ko-KR" altLang="en-US"/>
        </a:p>
      </dgm:t>
    </dgm:pt>
    <dgm:pt modelId="{FB7C3BF3-BEF0-4302-B304-392F80B61DD0}" type="sibTrans" cxnId="{400D844F-CBC6-4283-96A4-51020F315967}">
      <dgm:prSet/>
      <dgm:spPr/>
      <dgm:t>
        <a:bodyPr/>
        <a:lstStyle/>
        <a:p>
          <a:pPr latinLnBrk="1"/>
          <a:endParaRPr lang="ko-KR" altLang="en-US"/>
        </a:p>
      </dgm:t>
    </dgm:pt>
    <dgm:pt modelId="{371E5D7A-F21C-4452-9E02-2EBD7AB9CE40}">
      <dgm:prSet phldrT="[텍스트]"/>
      <dgm:spPr/>
      <dgm:t>
        <a:bodyPr/>
        <a:lstStyle/>
        <a:p>
          <a:pPr latinLnBrk="1"/>
          <a:r>
            <a:rPr lang="ko-KR" altLang="en-US" dirty="0" smtClean="0"/>
            <a:t>자원정보수집</a:t>
          </a:r>
          <a:endParaRPr lang="ko-KR" altLang="en-US" dirty="0"/>
        </a:p>
      </dgm:t>
    </dgm:pt>
    <dgm:pt modelId="{053133FF-320B-4AC3-B109-7EC81CC424F7}" type="parTrans" cxnId="{F4649716-5E11-4BAC-BE84-974777F52C01}">
      <dgm:prSet/>
      <dgm:spPr/>
      <dgm:t>
        <a:bodyPr/>
        <a:lstStyle/>
        <a:p>
          <a:pPr latinLnBrk="1"/>
          <a:endParaRPr lang="ko-KR" altLang="en-US"/>
        </a:p>
      </dgm:t>
    </dgm:pt>
    <dgm:pt modelId="{CF3D4403-59CE-4A47-BF17-F9581F7D79A6}" type="sibTrans" cxnId="{F4649716-5E11-4BAC-BE84-974777F52C01}">
      <dgm:prSet/>
      <dgm:spPr/>
      <dgm:t>
        <a:bodyPr/>
        <a:lstStyle/>
        <a:p>
          <a:pPr latinLnBrk="1"/>
          <a:endParaRPr lang="ko-KR" altLang="en-US"/>
        </a:p>
      </dgm:t>
    </dgm:pt>
    <dgm:pt modelId="{A614C0C9-2CC1-4D09-B783-2F87CE920D78}">
      <dgm:prSet phldrT="[텍스트]"/>
      <dgm:spPr/>
      <dgm:t>
        <a:bodyPr/>
        <a:lstStyle/>
        <a:p>
          <a:pPr latinLnBrk="1"/>
          <a:r>
            <a:rPr lang="ko-KR" altLang="en-US" dirty="0" smtClean="0"/>
            <a:t>대안모색</a:t>
          </a:r>
          <a:endParaRPr lang="ko-KR" altLang="en-US" dirty="0"/>
        </a:p>
      </dgm:t>
    </dgm:pt>
    <dgm:pt modelId="{640617C7-B82E-4B1A-802E-9B89A6FD903A}" type="parTrans" cxnId="{1E39CB96-2657-4D56-A6B0-1A3DEE2CFCB3}">
      <dgm:prSet/>
      <dgm:spPr/>
      <dgm:t>
        <a:bodyPr/>
        <a:lstStyle/>
        <a:p>
          <a:pPr latinLnBrk="1"/>
          <a:endParaRPr lang="ko-KR" altLang="en-US"/>
        </a:p>
      </dgm:t>
    </dgm:pt>
    <dgm:pt modelId="{F3766B88-75EF-468F-A446-8B5CB3EF292F}" type="sibTrans" cxnId="{1E39CB96-2657-4D56-A6B0-1A3DEE2CFCB3}">
      <dgm:prSet/>
      <dgm:spPr/>
      <dgm:t>
        <a:bodyPr/>
        <a:lstStyle/>
        <a:p>
          <a:pPr latinLnBrk="1"/>
          <a:endParaRPr lang="ko-KR" altLang="en-US"/>
        </a:p>
      </dgm:t>
    </dgm:pt>
    <dgm:pt modelId="{705605F0-A4FD-4E4D-9E48-ECB3E6BD00DB}">
      <dgm:prSet phldrT="[텍스트]"/>
      <dgm:spPr/>
      <dgm:t>
        <a:bodyPr/>
        <a:lstStyle/>
        <a:p>
          <a:pPr latinLnBrk="1"/>
          <a:r>
            <a:rPr lang="ko-KR" altLang="en-US" dirty="0" smtClean="0"/>
            <a:t>안전사고 파악</a:t>
          </a:r>
          <a:endParaRPr lang="ko-KR" altLang="en-US" dirty="0"/>
        </a:p>
      </dgm:t>
    </dgm:pt>
    <dgm:pt modelId="{AA2CEAE2-ED86-4645-B69C-2CD689C15EB0}" type="parTrans" cxnId="{F40A0389-6E8D-466C-9F22-6636B31EE11F}">
      <dgm:prSet/>
      <dgm:spPr/>
      <dgm:t>
        <a:bodyPr/>
        <a:lstStyle/>
        <a:p>
          <a:pPr latinLnBrk="1"/>
          <a:endParaRPr lang="ko-KR" altLang="en-US"/>
        </a:p>
      </dgm:t>
    </dgm:pt>
    <dgm:pt modelId="{9FF7BBB2-D428-4F63-B40F-155CF1AD7ED8}" type="sibTrans" cxnId="{F40A0389-6E8D-466C-9F22-6636B31EE11F}">
      <dgm:prSet/>
      <dgm:spPr/>
      <dgm:t>
        <a:bodyPr/>
        <a:lstStyle/>
        <a:p>
          <a:pPr latinLnBrk="1"/>
          <a:endParaRPr lang="ko-KR" altLang="en-US"/>
        </a:p>
      </dgm:t>
    </dgm:pt>
    <dgm:pt modelId="{CA2961BC-2006-45AB-905F-FBCFBEE15886}">
      <dgm:prSet phldrT="[텍스트]"/>
      <dgm:spPr/>
      <dgm:t>
        <a:bodyPr/>
        <a:lstStyle/>
        <a:p>
          <a:pPr latinLnBrk="1"/>
          <a:r>
            <a:rPr lang="ko-KR" altLang="en-US" dirty="0" smtClean="0"/>
            <a:t>정보수집</a:t>
          </a:r>
          <a:endParaRPr lang="ko-KR" altLang="en-US" dirty="0"/>
        </a:p>
      </dgm:t>
    </dgm:pt>
    <dgm:pt modelId="{E409C513-39DA-4ACD-9EA5-FC891FFEFDAD}" type="parTrans" cxnId="{E535DB0D-2864-44BD-8616-15931688C923}">
      <dgm:prSet/>
      <dgm:spPr/>
      <dgm:t>
        <a:bodyPr/>
        <a:lstStyle/>
        <a:p>
          <a:pPr latinLnBrk="1"/>
          <a:endParaRPr lang="ko-KR" altLang="en-US"/>
        </a:p>
      </dgm:t>
    </dgm:pt>
    <dgm:pt modelId="{ACD117D9-CFED-4198-BAB7-F02368470177}" type="sibTrans" cxnId="{E535DB0D-2864-44BD-8616-15931688C923}">
      <dgm:prSet/>
      <dgm:spPr/>
      <dgm:t>
        <a:bodyPr/>
        <a:lstStyle/>
        <a:p>
          <a:pPr latinLnBrk="1"/>
          <a:endParaRPr lang="ko-KR" altLang="en-US"/>
        </a:p>
      </dgm:t>
    </dgm:pt>
    <dgm:pt modelId="{81CAD55D-0492-4EA8-8CE6-CBFDA800C464}" type="pres">
      <dgm:prSet presAssocID="{E0EF33EC-4698-4FD5-AEC1-71EED180896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8E3F666-F117-4BF8-9C44-2D752B8CA1FA}" type="pres">
      <dgm:prSet presAssocID="{DCE3542D-B7C8-4CCF-92C8-E3B91F8EF991}" presName="linNode" presStyleCnt="0"/>
      <dgm:spPr/>
      <dgm:t>
        <a:bodyPr/>
        <a:lstStyle/>
        <a:p>
          <a:pPr latinLnBrk="1"/>
          <a:endParaRPr lang="ko-KR" altLang="en-US"/>
        </a:p>
      </dgm:t>
    </dgm:pt>
    <dgm:pt modelId="{8C43A8C1-F77B-468C-A7E1-06013CCDE7AB}" type="pres">
      <dgm:prSet presAssocID="{DCE3542D-B7C8-4CCF-92C8-E3B91F8EF991}" presName="parentShp" presStyleLbl="node1" presStyleIdx="0" presStyleCnt="2" custScaleX="70252" custScaleY="2457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85432AB-B88C-4C3F-832D-B429F5FA4975}" type="pres">
      <dgm:prSet presAssocID="{DCE3542D-B7C8-4CCF-92C8-E3B91F8EF991}" presName="childShp" presStyleLbl="bgAccFollowNode1" presStyleIdx="0" presStyleCnt="2" custScaleX="65115" custScaleY="23178" custLinFactNeighborX="-677" custLinFactNeighborY="-284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D4DEE33-446F-40CD-B607-A08C20D791BA}" type="pres">
      <dgm:prSet presAssocID="{A15DABD4-854E-4500-97DD-074BC14FA34F}" presName="spacing" presStyleCnt="0"/>
      <dgm:spPr/>
      <dgm:t>
        <a:bodyPr/>
        <a:lstStyle/>
        <a:p>
          <a:pPr latinLnBrk="1"/>
          <a:endParaRPr lang="ko-KR" altLang="en-US"/>
        </a:p>
      </dgm:t>
    </dgm:pt>
    <dgm:pt modelId="{555387B2-82BC-40B4-99F4-C04FCD030351}" type="pres">
      <dgm:prSet presAssocID="{58D0976A-2A83-4F9A-8768-F2D264E56CAD}" presName="linNode" presStyleCnt="0"/>
      <dgm:spPr/>
      <dgm:t>
        <a:bodyPr/>
        <a:lstStyle/>
        <a:p>
          <a:pPr latinLnBrk="1"/>
          <a:endParaRPr lang="ko-KR" altLang="en-US"/>
        </a:p>
      </dgm:t>
    </dgm:pt>
    <dgm:pt modelId="{E5578E70-7FC0-416E-8F52-0B77856A6C6B}" type="pres">
      <dgm:prSet presAssocID="{58D0976A-2A83-4F9A-8768-F2D264E56CAD}" presName="parentShp" presStyleLbl="node1" presStyleIdx="1" presStyleCnt="2" custScaleX="71993" custScaleY="2575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3962150-51BF-4179-918C-CB63BF2D45DC}" type="pres">
      <dgm:prSet presAssocID="{58D0976A-2A83-4F9A-8768-F2D264E56CAD}" presName="childShp" presStyleLbl="bgAccFollowNode1" presStyleIdx="1" presStyleCnt="2" custScaleX="71952" custScaleY="21914" custLinFactNeighborX="4871" custLinFactNeighborY="128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C67BBE11-6B43-4A79-AA14-87325B2F6CBD}" srcId="{58D0976A-2A83-4F9A-8768-F2D264E56CAD}" destId="{01351EA8-51F0-4E23-997D-EB11D56BAC95}" srcOrd="0" destOrd="0" parTransId="{0AD901A0-7F92-4F90-AC60-5445C4C1B65B}" sibTransId="{F0A1687A-382F-4C60-B5EE-87C02620B758}"/>
    <dgm:cxn modelId="{4B29F7E3-1212-4FFB-82E6-8B0419A80025}" type="presOf" srcId="{CA2961BC-2006-45AB-905F-FBCFBEE15886}" destId="{73962150-51BF-4179-918C-CB63BF2D45DC}" srcOrd="0" destOrd="3" presId="urn:microsoft.com/office/officeart/2005/8/layout/vList6"/>
    <dgm:cxn modelId="{8E84CBD7-F245-40D1-A10D-D2C6BF237489}" type="presOf" srcId="{A614C0C9-2CC1-4D09-B783-2F87CE920D78}" destId="{885432AB-B88C-4C3F-832D-B429F5FA4975}" srcOrd="0" destOrd="3" presId="urn:microsoft.com/office/officeart/2005/8/layout/vList6"/>
    <dgm:cxn modelId="{95963095-246C-481B-BF42-25A49B5D0F0B}" type="presOf" srcId="{E0EF33EC-4698-4FD5-AEC1-71EED180896C}" destId="{81CAD55D-0492-4EA8-8CE6-CBFDA800C464}" srcOrd="0" destOrd="0" presId="urn:microsoft.com/office/officeart/2005/8/layout/vList6"/>
    <dgm:cxn modelId="{E535DB0D-2864-44BD-8616-15931688C923}" srcId="{58D0976A-2A83-4F9A-8768-F2D264E56CAD}" destId="{CA2961BC-2006-45AB-905F-FBCFBEE15886}" srcOrd="3" destOrd="0" parTransId="{E409C513-39DA-4ACD-9EA5-FC891FFEFDAD}" sibTransId="{ACD117D9-CFED-4198-BAB7-F02368470177}"/>
    <dgm:cxn modelId="{7BADBDDB-BFED-4684-B17D-6FEC6F5E7B23}" type="presOf" srcId="{58D0976A-2A83-4F9A-8768-F2D264E56CAD}" destId="{E5578E70-7FC0-416E-8F52-0B77856A6C6B}" srcOrd="0" destOrd="0" presId="urn:microsoft.com/office/officeart/2005/8/layout/vList6"/>
    <dgm:cxn modelId="{89FB1304-3E6E-410D-AA71-7C862BBB8E75}" type="presOf" srcId="{33CABBA5-E70F-4BEB-83D5-57C7D3CE35B2}" destId="{73962150-51BF-4179-918C-CB63BF2D45DC}" srcOrd="0" destOrd="2" presId="urn:microsoft.com/office/officeart/2005/8/layout/vList6"/>
    <dgm:cxn modelId="{341B6E64-8C21-4BD0-AEB7-1D15CFF04AD6}" type="presOf" srcId="{705605F0-A4FD-4E4D-9E48-ECB3E6BD00DB}" destId="{73962150-51BF-4179-918C-CB63BF2D45DC}" srcOrd="0" destOrd="1" presId="urn:microsoft.com/office/officeart/2005/8/layout/vList6"/>
    <dgm:cxn modelId="{F4649716-5E11-4BAC-BE84-974777F52C01}" srcId="{DCE3542D-B7C8-4CCF-92C8-E3B91F8EF991}" destId="{371E5D7A-F21C-4452-9E02-2EBD7AB9CE40}" srcOrd="2" destOrd="0" parTransId="{053133FF-320B-4AC3-B109-7EC81CC424F7}" sibTransId="{CF3D4403-59CE-4A47-BF17-F9581F7D79A6}"/>
    <dgm:cxn modelId="{34D0B455-EF9A-45D7-AE8D-A5AA784EE0E1}" type="presOf" srcId="{371E5D7A-F21C-4452-9E02-2EBD7AB9CE40}" destId="{885432AB-B88C-4C3F-832D-B429F5FA4975}" srcOrd="0" destOrd="2" presId="urn:microsoft.com/office/officeart/2005/8/layout/vList6"/>
    <dgm:cxn modelId="{A97DC6BA-A10F-4592-82F5-D7DA682DFD9C}" type="presOf" srcId="{BFA1186C-0F6C-4287-912F-AF9E5D65AB29}" destId="{885432AB-B88C-4C3F-832D-B429F5FA4975}" srcOrd="0" destOrd="1" presId="urn:microsoft.com/office/officeart/2005/8/layout/vList6"/>
    <dgm:cxn modelId="{3C3C690D-B65F-41BB-AF79-5159D8CB7626}" srcId="{E0EF33EC-4698-4FD5-AEC1-71EED180896C}" destId="{DCE3542D-B7C8-4CCF-92C8-E3B91F8EF991}" srcOrd="0" destOrd="0" parTransId="{B28C5720-03EA-4555-B3A6-BB03F1589119}" sibTransId="{A15DABD4-854E-4500-97DD-074BC14FA34F}"/>
    <dgm:cxn modelId="{803A4C70-8075-4AF0-B050-E4FBF6460241}" srcId="{58D0976A-2A83-4F9A-8768-F2D264E56CAD}" destId="{33CABBA5-E70F-4BEB-83D5-57C7D3CE35B2}" srcOrd="2" destOrd="0" parTransId="{440EB560-4D59-481B-BF95-8C67C008BAD2}" sibTransId="{679ED75D-E75D-4ABB-8F07-36B5FEF1ABE4}"/>
    <dgm:cxn modelId="{F40A0389-6E8D-466C-9F22-6636B31EE11F}" srcId="{58D0976A-2A83-4F9A-8768-F2D264E56CAD}" destId="{705605F0-A4FD-4E4D-9E48-ECB3E6BD00DB}" srcOrd="1" destOrd="0" parTransId="{AA2CEAE2-ED86-4645-B69C-2CD689C15EB0}" sibTransId="{9FF7BBB2-D428-4F63-B40F-155CF1AD7ED8}"/>
    <dgm:cxn modelId="{483BD4A6-4F0D-4D32-97F4-5118A1CE20F1}" type="presOf" srcId="{DCE3542D-B7C8-4CCF-92C8-E3B91F8EF991}" destId="{8C43A8C1-F77B-468C-A7E1-06013CCDE7AB}" srcOrd="0" destOrd="0" presId="urn:microsoft.com/office/officeart/2005/8/layout/vList6"/>
    <dgm:cxn modelId="{166F528F-DB7B-4241-9426-B2BCCCC0B26C}" type="presOf" srcId="{B52150C6-AF31-45F4-82B1-B7884D78D03C}" destId="{885432AB-B88C-4C3F-832D-B429F5FA4975}" srcOrd="0" destOrd="0" presId="urn:microsoft.com/office/officeart/2005/8/layout/vList6"/>
    <dgm:cxn modelId="{400D844F-CBC6-4283-96A4-51020F315967}" srcId="{DCE3542D-B7C8-4CCF-92C8-E3B91F8EF991}" destId="{BFA1186C-0F6C-4287-912F-AF9E5D65AB29}" srcOrd="1" destOrd="0" parTransId="{933C7C7E-44D2-4EA2-8EC4-5E639B951145}" sibTransId="{FB7C3BF3-BEF0-4302-B304-392F80B61DD0}"/>
    <dgm:cxn modelId="{EC8B2998-673E-43FE-9E50-EFC9DFBF76C8}" srcId="{E0EF33EC-4698-4FD5-AEC1-71EED180896C}" destId="{58D0976A-2A83-4F9A-8768-F2D264E56CAD}" srcOrd="1" destOrd="0" parTransId="{9B76175F-3B74-4C17-BC3A-880EF76DF5D8}" sibTransId="{1AB7E8D3-30BA-44F0-82CF-C454CE2D921D}"/>
    <dgm:cxn modelId="{B22128FE-858A-42A6-89E8-37EACDA629BE}" srcId="{DCE3542D-B7C8-4CCF-92C8-E3B91F8EF991}" destId="{B52150C6-AF31-45F4-82B1-B7884D78D03C}" srcOrd="0" destOrd="0" parTransId="{E73E9A6D-3DA7-4B4C-BF96-F90A9DA8E937}" sibTransId="{B7B5624A-5162-43FD-AD84-D58F33A3007C}"/>
    <dgm:cxn modelId="{1E39CB96-2657-4D56-A6B0-1A3DEE2CFCB3}" srcId="{DCE3542D-B7C8-4CCF-92C8-E3B91F8EF991}" destId="{A614C0C9-2CC1-4D09-B783-2F87CE920D78}" srcOrd="3" destOrd="0" parTransId="{640617C7-B82E-4B1A-802E-9B89A6FD903A}" sibTransId="{F3766B88-75EF-468F-A446-8B5CB3EF292F}"/>
    <dgm:cxn modelId="{049F4DC4-1237-4800-B0F0-1AB539D44473}" type="presOf" srcId="{01351EA8-51F0-4E23-997D-EB11D56BAC95}" destId="{73962150-51BF-4179-918C-CB63BF2D45DC}" srcOrd="0" destOrd="0" presId="urn:microsoft.com/office/officeart/2005/8/layout/vList6"/>
    <dgm:cxn modelId="{39818D2D-B818-4D26-8CC3-DE32C744733E}" type="presParOf" srcId="{81CAD55D-0492-4EA8-8CE6-CBFDA800C464}" destId="{48E3F666-F117-4BF8-9C44-2D752B8CA1FA}" srcOrd="0" destOrd="0" presId="urn:microsoft.com/office/officeart/2005/8/layout/vList6"/>
    <dgm:cxn modelId="{561092F7-4608-4837-8881-6A1C1E5244A7}" type="presParOf" srcId="{48E3F666-F117-4BF8-9C44-2D752B8CA1FA}" destId="{8C43A8C1-F77B-468C-A7E1-06013CCDE7AB}" srcOrd="0" destOrd="0" presId="urn:microsoft.com/office/officeart/2005/8/layout/vList6"/>
    <dgm:cxn modelId="{8072CDDF-F944-4058-A879-A2677CD4D171}" type="presParOf" srcId="{48E3F666-F117-4BF8-9C44-2D752B8CA1FA}" destId="{885432AB-B88C-4C3F-832D-B429F5FA4975}" srcOrd="1" destOrd="0" presId="urn:microsoft.com/office/officeart/2005/8/layout/vList6"/>
    <dgm:cxn modelId="{1E1A3CFC-7401-4B88-ACF6-E44AFD8B8A7D}" type="presParOf" srcId="{81CAD55D-0492-4EA8-8CE6-CBFDA800C464}" destId="{DD4DEE33-446F-40CD-B607-A08C20D791BA}" srcOrd="1" destOrd="0" presId="urn:microsoft.com/office/officeart/2005/8/layout/vList6"/>
    <dgm:cxn modelId="{23F1E0EA-6D1B-4964-A18D-4EAA71CB2C38}" type="presParOf" srcId="{81CAD55D-0492-4EA8-8CE6-CBFDA800C464}" destId="{555387B2-82BC-40B4-99F4-C04FCD030351}" srcOrd="2" destOrd="0" presId="urn:microsoft.com/office/officeart/2005/8/layout/vList6"/>
    <dgm:cxn modelId="{F7FC29E0-DA21-40AA-AAE9-C4153B67F7C9}" type="presParOf" srcId="{555387B2-82BC-40B4-99F4-C04FCD030351}" destId="{E5578E70-7FC0-416E-8F52-0B77856A6C6B}" srcOrd="0" destOrd="0" presId="urn:microsoft.com/office/officeart/2005/8/layout/vList6"/>
    <dgm:cxn modelId="{6B52693C-F0E6-4DB9-90A0-F4533178EB0C}" type="presParOf" srcId="{555387B2-82BC-40B4-99F4-C04FCD030351}" destId="{73962150-51BF-4179-918C-CB63BF2D45D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631365-66BD-40C7-B334-5F243904D200}" type="doc">
      <dgm:prSet loTypeId="urn:microsoft.com/office/officeart/2005/8/layout/radial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247F0356-CFF9-42F0-909C-1A9A94782DE3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이동시</a:t>
          </a:r>
          <a:endParaRPr lang="ko-KR" altLang="en-US" dirty="0"/>
        </a:p>
      </dgm:t>
    </dgm:pt>
    <dgm:pt modelId="{B2AD1C5C-0826-4D8B-B7B6-C3B4D3DED260}" type="parTrans" cxnId="{97917D6B-874A-4D73-A38D-DFA5C87BA811}">
      <dgm:prSet/>
      <dgm:spPr/>
      <dgm:t>
        <a:bodyPr/>
        <a:lstStyle/>
        <a:p>
          <a:pPr latinLnBrk="1"/>
          <a:endParaRPr lang="ko-KR" altLang="en-US"/>
        </a:p>
      </dgm:t>
    </dgm:pt>
    <dgm:pt modelId="{ABCAE3D4-9781-44F2-B0BE-DE0149C4E5DF}" type="sibTrans" cxnId="{97917D6B-874A-4D73-A38D-DFA5C87BA811}">
      <dgm:prSet/>
      <dgm:spPr/>
      <dgm:t>
        <a:bodyPr/>
        <a:lstStyle/>
        <a:p>
          <a:pPr latinLnBrk="1"/>
          <a:endParaRPr lang="ko-KR" altLang="en-US"/>
        </a:p>
      </dgm:t>
    </dgm:pt>
    <dgm:pt modelId="{2115218E-88B9-426C-AC7E-5B75ED9ED783}">
      <dgm:prSet phldrT="[텍스트]"/>
      <dgm:spPr/>
      <dgm:t>
        <a:bodyPr/>
        <a:lstStyle/>
        <a:p>
          <a:pPr latinLnBrk="1"/>
          <a:r>
            <a:rPr lang="ko-KR" altLang="en-US" dirty="0" smtClean="0"/>
            <a:t>안전교육실시</a:t>
          </a:r>
          <a:endParaRPr lang="ko-KR" altLang="en-US" dirty="0"/>
        </a:p>
      </dgm:t>
    </dgm:pt>
    <dgm:pt modelId="{92F9C993-ACE7-49E4-8071-CEB8B1DD4D9A}" type="parTrans" cxnId="{8757776D-3AB2-42B7-A0B4-A880F1A2B5E9}">
      <dgm:prSet/>
      <dgm:spPr/>
      <dgm:t>
        <a:bodyPr/>
        <a:lstStyle/>
        <a:p>
          <a:pPr latinLnBrk="1"/>
          <a:endParaRPr lang="ko-KR" altLang="en-US"/>
        </a:p>
      </dgm:t>
    </dgm:pt>
    <dgm:pt modelId="{4B709974-B18F-475E-8DDB-345F068C0896}" type="sibTrans" cxnId="{8757776D-3AB2-42B7-A0B4-A880F1A2B5E9}">
      <dgm:prSet/>
      <dgm:spPr/>
      <dgm:t>
        <a:bodyPr/>
        <a:lstStyle/>
        <a:p>
          <a:pPr latinLnBrk="1"/>
          <a:endParaRPr lang="ko-KR" altLang="en-US"/>
        </a:p>
      </dgm:t>
    </dgm:pt>
    <dgm:pt modelId="{906D17CF-821C-4015-BE91-1E2360791394}">
      <dgm:prSet phldrT="[텍스트]"/>
      <dgm:spPr/>
      <dgm:t>
        <a:bodyPr/>
        <a:lstStyle/>
        <a:p>
          <a:pPr latinLnBrk="1"/>
          <a:r>
            <a:rPr lang="ko-KR" altLang="en-US" dirty="0" smtClean="0"/>
            <a:t>숙소배정</a:t>
          </a:r>
          <a:endParaRPr lang="en-US" altLang="ko-KR" dirty="0" smtClean="0"/>
        </a:p>
      </dgm:t>
    </dgm:pt>
    <dgm:pt modelId="{85955F71-ED8D-4F7C-86ED-8E9ED642DC3B}" type="parTrans" cxnId="{1DF4E0FE-FDA0-4101-9B33-41BEDFA97F9B}">
      <dgm:prSet/>
      <dgm:spPr/>
      <dgm:t>
        <a:bodyPr/>
        <a:lstStyle/>
        <a:p>
          <a:pPr latinLnBrk="1"/>
          <a:endParaRPr lang="ko-KR" altLang="en-US"/>
        </a:p>
      </dgm:t>
    </dgm:pt>
    <dgm:pt modelId="{C6FBCE15-7384-4064-9C31-A64C2FA681D4}" type="sibTrans" cxnId="{1DF4E0FE-FDA0-4101-9B33-41BEDFA97F9B}">
      <dgm:prSet/>
      <dgm:spPr/>
      <dgm:t>
        <a:bodyPr/>
        <a:lstStyle/>
        <a:p>
          <a:pPr latinLnBrk="1"/>
          <a:endParaRPr lang="ko-KR" altLang="en-US"/>
        </a:p>
      </dgm:t>
    </dgm:pt>
    <dgm:pt modelId="{77A0D1E3-734E-409C-BE0A-D30DAEBB22D4}">
      <dgm:prSet phldrT="[텍스트]"/>
      <dgm:spPr/>
      <dgm:t>
        <a:bodyPr/>
        <a:lstStyle/>
        <a:p>
          <a:pPr latinLnBrk="1"/>
          <a:r>
            <a:rPr lang="ko-KR" altLang="en-US" dirty="0" smtClean="0"/>
            <a:t>안전교육실시</a:t>
          </a:r>
          <a:endParaRPr lang="ko-KR" altLang="en-US" dirty="0"/>
        </a:p>
      </dgm:t>
    </dgm:pt>
    <dgm:pt modelId="{52404CC9-4BFD-483A-8155-1AC61F96DFFF}" type="parTrans" cxnId="{6AACF09B-1AA1-47F2-99CE-69261B03D181}">
      <dgm:prSet/>
      <dgm:spPr/>
      <dgm:t>
        <a:bodyPr/>
        <a:lstStyle/>
        <a:p>
          <a:pPr latinLnBrk="1"/>
          <a:endParaRPr lang="ko-KR" altLang="en-US"/>
        </a:p>
      </dgm:t>
    </dgm:pt>
    <dgm:pt modelId="{A5BDEBF9-86F3-4159-A27A-9F89DD43416D}" type="sibTrans" cxnId="{6AACF09B-1AA1-47F2-99CE-69261B03D181}">
      <dgm:prSet/>
      <dgm:spPr/>
      <dgm:t>
        <a:bodyPr/>
        <a:lstStyle/>
        <a:p>
          <a:pPr latinLnBrk="1"/>
          <a:endParaRPr lang="ko-KR" altLang="en-US"/>
        </a:p>
      </dgm:t>
    </dgm:pt>
    <dgm:pt modelId="{D729457C-7BB0-4081-B6EB-A7D7A144605C}">
      <dgm:prSet phldrT="[텍스트]"/>
      <dgm:spPr/>
      <dgm:t>
        <a:bodyPr/>
        <a:lstStyle/>
        <a:p>
          <a:pPr latinLnBrk="1"/>
          <a:r>
            <a:rPr lang="ko-KR" altLang="en-US" dirty="0" smtClean="0"/>
            <a:t>인솔인력확보와 </a:t>
          </a:r>
          <a:r>
            <a:rPr lang="ko-KR" altLang="en-US" dirty="0" err="1" smtClean="0"/>
            <a:t>모둠별</a:t>
          </a:r>
          <a:r>
            <a:rPr lang="ko-KR" altLang="en-US" dirty="0" smtClean="0"/>
            <a:t> 이동</a:t>
          </a:r>
          <a:endParaRPr lang="ko-KR" altLang="en-US" dirty="0"/>
        </a:p>
      </dgm:t>
    </dgm:pt>
    <dgm:pt modelId="{0C408F2A-8440-4B40-9693-EFCFA6E98F66}" type="parTrans" cxnId="{899A6FE3-9611-46C9-A853-0C505D6DF9F1}">
      <dgm:prSet/>
      <dgm:spPr/>
      <dgm:t>
        <a:bodyPr/>
        <a:lstStyle/>
        <a:p>
          <a:pPr latinLnBrk="1"/>
          <a:endParaRPr lang="ko-KR" altLang="en-US"/>
        </a:p>
      </dgm:t>
    </dgm:pt>
    <dgm:pt modelId="{4159C604-0E3F-46EE-BBCE-E7F39E226DA4}" type="sibTrans" cxnId="{899A6FE3-9611-46C9-A853-0C505D6DF9F1}">
      <dgm:prSet/>
      <dgm:spPr/>
      <dgm:t>
        <a:bodyPr/>
        <a:lstStyle/>
        <a:p>
          <a:pPr latinLnBrk="1"/>
          <a:endParaRPr lang="ko-KR" altLang="en-US"/>
        </a:p>
      </dgm:t>
    </dgm:pt>
    <dgm:pt modelId="{AC004A49-A955-45C3-BA34-AB69C5E3BEB5}">
      <dgm:prSet phldrT="[텍스트]"/>
      <dgm:spPr/>
      <dgm:t>
        <a:bodyPr/>
        <a:lstStyle/>
        <a:p>
          <a:pPr latinLnBrk="1"/>
          <a:r>
            <a:rPr lang="ko-KR" altLang="en-US" dirty="0" smtClean="0"/>
            <a:t>체험활동</a:t>
          </a:r>
          <a:endParaRPr lang="ko-KR" altLang="en-US" dirty="0"/>
        </a:p>
      </dgm:t>
    </dgm:pt>
    <dgm:pt modelId="{29FC668F-3963-42DD-9C91-F8AB6C67CFD5}" type="parTrans" cxnId="{8F7FCE74-4420-4DBC-BF78-9C76161D373C}">
      <dgm:prSet/>
      <dgm:spPr/>
      <dgm:t>
        <a:bodyPr/>
        <a:lstStyle/>
        <a:p>
          <a:pPr latinLnBrk="1"/>
          <a:endParaRPr lang="ko-KR" altLang="en-US"/>
        </a:p>
      </dgm:t>
    </dgm:pt>
    <dgm:pt modelId="{889CCB83-B290-4F64-A7A9-9C0603F0BD8E}" type="sibTrans" cxnId="{8F7FCE74-4420-4DBC-BF78-9C76161D373C}">
      <dgm:prSet/>
      <dgm:spPr/>
      <dgm:t>
        <a:bodyPr/>
        <a:lstStyle/>
        <a:p>
          <a:pPr latinLnBrk="1"/>
          <a:endParaRPr lang="ko-KR" altLang="en-US"/>
        </a:p>
      </dgm:t>
    </dgm:pt>
    <dgm:pt modelId="{B13B1551-6600-4295-810C-4392F05DC862}">
      <dgm:prSet phldrT="[텍스트]"/>
      <dgm:spPr/>
      <dgm:t>
        <a:bodyPr/>
        <a:lstStyle/>
        <a:p>
          <a:pPr latinLnBrk="1"/>
          <a:r>
            <a:rPr lang="ko-KR" altLang="en-US" dirty="0" smtClean="0"/>
            <a:t>비상연락망 제공</a:t>
          </a:r>
          <a:endParaRPr lang="ko-KR" altLang="en-US" dirty="0"/>
        </a:p>
      </dgm:t>
    </dgm:pt>
    <dgm:pt modelId="{A161CF32-6DEB-42A2-B6BD-F6B6B4E0D1A5}" type="parTrans" cxnId="{34C5AA93-EC43-4FED-BEBC-F7CC7903043B}">
      <dgm:prSet/>
      <dgm:spPr/>
      <dgm:t>
        <a:bodyPr/>
        <a:lstStyle/>
        <a:p>
          <a:pPr latinLnBrk="1"/>
          <a:endParaRPr lang="ko-KR" altLang="en-US"/>
        </a:p>
      </dgm:t>
    </dgm:pt>
    <dgm:pt modelId="{88E89000-EED7-46DB-BF66-AD97E1010E3D}" type="sibTrans" cxnId="{34C5AA93-EC43-4FED-BEBC-F7CC7903043B}">
      <dgm:prSet/>
      <dgm:spPr/>
      <dgm:t>
        <a:bodyPr/>
        <a:lstStyle/>
        <a:p>
          <a:pPr latinLnBrk="1"/>
          <a:endParaRPr lang="ko-KR" altLang="en-US"/>
        </a:p>
      </dgm:t>
    </dgm:pt>
    <dgm:pt modelId="{4817C4C3-20E8-4229-BA12-C4E4465B2722}">
      <dgm:prSet/>
      <dgm:spPr/>
      <dgm:t>
        <a:bodyPr/>
        <a:lstStyle/>
        <a:p>
          <a:pPr latinLnBrk="1"/>
          <a:r>
            <a:rPr lang="ko-KR" altLang="en-US" dirty="0" smtClean="0"/>
            <a:t>객실당 인솔교사배치</a:t>
          </a:r>
          <a:endParaRPr lang="ko-KR" altLang="en-US" dirty="0"/>
        </a:p>
      </dgm:t>
    </dgm:pt>
    <dgm:pt modelId="{7A0E6F4F-E7F1-472D-8137-08A3DCCB5CF4}" type="parTrans" cxnId="{E9183543-1C5B-459A-9660-71D698DC9B3E}">
      <dgm:prSet/>
      <dgm:spPr/>
      <dgm:t>
        <a:bodyPr/>
        <a:lstStyle/>
        <a:p>
          <a:pPr latinLnBrk="1"/>
          <a:endParaRPr lang="ko-KR" altLang="en-US"/>
        </a:p>
      </dgm:t>
    </dgm:pt>
    <dgm:pt modelId="{6E46C098-C7CC-4704-826B-D3F716791460}" type="sibTrans" cxnId="{E9183543-1C5B-459A-9660-71D698DC9B3E}">
      <dgm:prSet/>
      <dgm:spPr/>
      <dgm:t>
        <a:bodyPr/>
        <a:lstStyle/>
        <a:p>
          <a:pPr latinLnBrk="1"/>
          <a:endParaRPr lang="ko-KR" altLang="en-US"/>
        </a:p>
      </dgm:t>
    </dgm:pt>
    <dgm:pt modelId="{20D5D20F-7C5D-43AA-956D-9A84137D7F14}">
      <dgm:prSet phldrT="[텍스트]"/>
      <dgm:spPr/>
      <dgm:t>
        <a:bodyPr/>
        <a:lstStyle/>
        <a:p>
          <a:pPr latinLnBrk="1"/>
          <a:r>
            <a:rPr lang="ko-KR" altLang="en-US" dirty="0" smtClean="0"/>
            <a:t>안전 및 위험사항 </a:t>
          </a:r>
          <a:r>
            <a:rPr lang="ko-KR" altLang="en-US" dirty="0" err="1" smtClean="0"/>
            <a:t>대처법</a:t>
          </a:r>
          <a:r>
            <a:rPr lang="ko-KR" altLang="en-US" dirty="0" smtClean="0"/>
            <a:t> 교육</a:t>
          </a:r>
          <a:endParaRPr lang="ko-KR" altLang="en-US" dirty="0"/>
        </a:p>
      </dgm:t>
    </dgm:pt>
    <dgm:pt modelId="{90964B3D-B09E-493E-8C23-C85CACCDBAFE}" type="parTrans" cxnId="{6ABD8314-5D49-47A5-A368-4E3BA4876A51}">
      <dgm:prSet/>
      <dgm:spPr/>
      <dgm:t>
        <a:bodyPr/>
        <a:lstStyle/>
        <a:p>
          <a:pPr latinLnBrk="1"/>
          <a:endParaRPr lang="ko-KR" altLang="en-US"/>
        </a:p>
      </dgm:t>
    </dgm:pt>
    <dgm:pt modelId="{0222264B-5CEB-4BC2-804A-0DA339980AEB}" type="sibTrans" cxnId="{6ABD8314-5D49-47A5-A368-4E3BA4876A51}">
      <dgm:prSet/>
      <dgm:spPr/>
      <dgm:t>
        <a:bodyPr/>
        <a:lstStyle/>
        <a:p>
          <a:pPr latinLnBrk="1"/>
          <a:endParaRPr lang="ko-KR" altLang="en-US"/>
        </a:p>
      </dgm:t>
    </dgm:pt>
    <dgm:pt modelId="{9BD0C0F9-F343-4E11-9E94-0013DA2C575F}">
      <dgm:prSet phldrT="[텍스트]"/>
      <dgm:spPr/>
      <dgm:t>
        <a:bodyPr/>
        <a:lstStyle/>
        <a:p>
          <a:pPr latinLnBrk="1"/>
          <a:r>
            <a:rPr lang="ko-KR" altLang="en-US" dirty="0" smtClean="0"/>
            <a:t>안전요원숙지</a:t>
          </a:r>
          <a:endParaRPr lang="ko-KR" altLang="en-US" dirty="0"/>
        </a:p>
      </dgm:t>
    </dgm:pt>
    <dgm:pt modelId="{E3D4A5A9-0CAD-4759-ADC8-2B43C5422D4B}" type="parTrans" cxnId="{2D91E8A8-E9B3-4145-B9DC-FB239D21EDCD}">
      <dgm:prSet/>
      <dgm:spPr/>
      <dgm:t>
        <a:bodyPr/>
        <a:lstStyle/>
        <a:p>
          <a:pPr latinLnBrk="1"/>
          <a:endParaRPr lang="ko-KR" altLang="en-US"/>
        </a:p>
      </dgm:t>
    </dgm:pt>
    <dgm:pt modelId="{C0B05756-CF16-4E1A-A7EE-A747FE1C77D1}" type="sibTrans" cxnId="{2D91E8A8-E9B3-4145-B9DC-FB239D21EDCD}">
      <dgm:prSet/>
      <dgm:spPr/>
      <dgm:t>
        <a:bodyPr/>
        <a:lstStyle/>
        <a:p>
          <a:pPr latinLnBrk="1"/>
          <a:endParaRPr lang="ko-KR" altLang="en-US"/>
        </a:p>
      </dgm:t>
    </dgm:pt>
    <dgm:pt modelId="{55D79A63-2F55-4DCC-A085-65CBBFE2CE47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모둠별</a:t>
          </a:r>
          <a:r>
            <a:rPr lang="ko-KR" altLang="en-US" dirty="0" smtClean="0"/>
            <a:t> 이동</a:t>
          </a:r>
          <a:endParaRPr lang="ko-KR" altLang="en-US" dirty="0"/>
        </a:p>
      </dgm:t>
    </dgm:pt>
    <dgm:pt modelId="{6F39D7E2-1AD4-4CA2-98DE-591ABA77E489}" type="parTrans" cxnId="{26414BD1-AABF-40D9-AFEF-F7F5D847F501}">
      <dgm:prSet/>
      <dgm:spPr/>
      <dgm:t>
        <a:bodyPr/>
        <a:lstStyle/>
        <a:p>
          <a:pPr latinLnBrk="1"/>
          <a:endParaRPr lang="ko-KR" altLang="en-US"/>
        </a:p>
      </dgm:t>
    </dgm:pt>
    <dgm:pt modelId="{E5242E1C-DBAF-4974-BDF9-F30B2465B030}" type="sibTrans" cxnId="{26414BD1-AABF-40D9-AFEF-F7F5D847F501}">
      <dgm:prSet/>
      <dgm:spPr/>
      <dgm:t>
        <a:bodyPr/>
        <a:lstStyle/>
        <a:p>
          <a:pPr latinLnBrk="1"/>
          <a:endParaRPr lang="ko-KR" altLang="en-US"/>
        </a:p>
      </dgm:t>
    </dgm:pt>
    <dgm:pt modelId="{58572800-D498-4577-A162-321A1F04053D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안전밸트착용확인</a:t>
          </a:r>
          <a:endParaRPr lang="ko-KR" altLang="en-US" dirty="0"/>
        </a:p>
      </dgm:t>
    </dgm:pt>
    <dgm:pt modelId="{FA2E9C74-BCC7-4A5C-9BB7-42CBCBBF43D7}" type="parTrans" cxnId="{86A21522-6401-4ACE-B667-39FEDD092462}">
      <dgm:prSet/>
      <dgm:spPr/>
      <dgm:t>
        <a:bodyPr/>
        <a:lstStyle/>
        <a:p>
          <a:pPr latinLnBrk="1"/>
          <a:endParaRPr lang="ko-KR" altLang="en-US"/>
        </a:p>
      </dgm:t>
    </dgm:pt>
    <dgm:pt modelId="{744F2C60-2EEB-4278-8290-E635E79443B1}" type="sibTrans" cxnId="{86A21522-6401-4ACE-B667-39FEDD092462}">
      <dgm:prSet/>
      <dgm:spPr/>
      <dgm:t>
        <a:bodyPr/>
        <a:lstStyle/>
        <a:p>
          <a:pPr latinLnBrk="1"/>
          <a:endParaRPr lang="ko-KR" altLang="en-US"/>
        </a:p>
      </dgm:t>
    </dgm:pt>
    <dgm:pt modelId="{9DB6B91F-6FB3-4AF8-8ACA-AD651678414B}">
      <dgm:prSet/>
      <dgm:spPr/>
      <dgm:t>
        <a:bodyPr/>
        <a:lstStyle/>
        <a:p>
          <a:pPr latinLnBrk="1"/>
          <a:r>
            <a:rPr lang="ko-KR" altLang="en-US" dirty="0" smtClean="0"/>
            <a:t>시설배치도 설명</a:t>
          </a:r>
          <a:endParaRPr lang="ko-KR" altLang="en-US" dirty="0"/>
        </a:p>
      </dgm:t>
    </dgm:pt>
    <dgm:pt modelId="{68FDE3D1-CAC8-49C0-BE3B-A425B5142EAC}" type="parTrans" cxnId="{B7A02E91-82A8-490F-B57A-7D67C8C83CBF}">
      <dgm:prSet/>
      <dgm:spPr/>
      <dgm:t>
        <a:bodyPr/>
        <a:lstStyle/>
        <a:p>
          <a:pPr latinLnBrk="1"/>
          <a:endParaRPr lang="ko-KR" altLang="en-US"/>
        </a:p>
      </dgm:t>
    </dgm:pt>
    <dgm:pt modelId="{C77B98A7-14F0-4991-A582-BF76B2C17D26}" type="sibTrans" cxnId="{B7A02E91-82A8-490F-B57A-7D67C8C83CBF}">
      <dgm:prSet/>
      <dgm:spPr/>
      <dgm:t>
        <a:bodyPr/>
        <a:lstStyle/>
        <a:p>
          <a:pPr latinLnBrk="1"/>
          <a:endParaRPr lang="ko-KR" altLang="en-US"/>
        </a:p>
      </dgm:t>
    </dgm:pt>
    <dgm:pt modelId="{B012FBEF-976C-4D14-A964-87F661FC61A7}" type="pres">
      <dgm:prSet presAssocID="{1A631365-66BD-40C7-B334-5F243904D200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37991B2-FB0E-46E2-97FC-F508C110E744}" type="pres">
      <dgm:prSet presAssocID="{1A631365-66BD-40C7-B334-5F243904D200}" presName="cycle" presStyleCnt="0"/>
      <dgm:spPr/>
      <dgm:t>
        <a:bodyPr/>
        <a:lstStyle/>
        <a:p>
          <a:pPr latinLnBrk="1"/>
          <a:endParaRPr lang="ko-KR" altLang="en-US"/>
        </a:p>
      </dgm:t>
    </dgm:pt>
    <dgm:pt modelId="{83130BA3-465E-47CF-A6B6-D71A5E508F07}" type="pres">
      <dgm:prSet presAssocID="{1A631365-66BD-40C7-B334-5F243904D200}" presName="centerShape" presStyleCnt="0"/>
      <dgm:spPr/>
      <dgm:t>
        <a:bodyPr/>
        <a:lstStyle/>
        <a:p>
          <a:pPr latinLnBrk="1"/>
          <a:endParaRPr lang="ko-KR" altLang="en-US"/>
        </a:p>
      </dgm:t>
    </dgm:pt>
    <dgm:pt modelId="{1D1C10BD-AE74-4F22-B87A-BDF52B83887A}" type="pres">
      <dgm:prSet presAssocID="{1A631365-66BD-40C7-B334-5F243904D200}" presName="connSite" presStyleLbl="node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CEBF4681-D959-4259-A907-16B66F35043C}" type="pres">
      <dgm:prSet presAssocID="{1A631365-66BD-40C7-B334-5F243904D200}" presName="visible" presStyleLbl="node1" presStyleIdx="0" presStyleCnt="4" custLinFactNeighborX="-1068" custLinFactNeighborY="-133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latinLnBrk="1"/>
          <a:endParaRPr lang="ko-KR" altLang="en-US"/>
        </a:p>
      </dgm:t>
    </dgm:pt>
    <dgm:pt modelId="{7282F512-737F-4A81-B36C-D9C4024331D6}" type="pres">
      <dgm:prSet presAssocID="{B2AD1C5C-0826-4D8B-B7B6-C3B4D3DED260}" presName="Name25" presStyleLbl="parChTrans1D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23B2E91E-6537-4EEF-9B79-9DC3BE8B2C21}" type="pres">
      <dgm:prSet presAssocID="{247F0356-CFF9-42F0-909C-1A9A94782DE3}" presName="node" presStyleCnt="0"/>
      <dgm:spPr/>
      <dgm:t>
        <a:bodyPr/>
        <a:lstStyle/>
        <a:p>
          <a:pPr latinLnBrk="1"/>
          <a:endParaRPr lang="ko-KR" altLang="en-US"/>
        </a:p>
      </dgm:t>
    </dgm:pt>
    <dgm:pt modelId="{BE81B323-58A9-4590-851E-13BE5C110DB9}" type="pres">
      <dgm:prSet presAssocID="{247F0356-CFF9-42F0-909C-1A9A94782DE3}" presName="parentNode" presStyleLbl="node1" presStyleIdx="1" presStyleCnt="4" custScaleX="114966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6DD9C18-AA42-4A50-B553-E51940C728E0}" type="pres">
      <dgm:prSet presAssocID="{247F0356-CFF9-42F0-909C-1A9A94782DE3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E4119D6-F09C-48AE-8BFF-897826F4A7A6}" type="pres">
      <dgm:prSet presAssocID="{85955F71-ED8D-4F7C-86ED-8E9ED642DC3B}" presName="Name25" presStyleLbl="parChTrans1D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87AA8954-9024-458D-801E-3D0FE60FC1A5}" type="pres">
      <dgm:prSet presAssocID="{906D17CF-821C-4015-BE91-1E2360791394}" presName="node" presStyleCnt="0"/>
      <dgm:spPr/>
      <dgm:t>
        <a:bodyPr/>
        <a:lstStyle/>
        <a:p>
          <a:pPr latinLnBrk="1"/>
          <a:endParaRPr lang="ko-KR" altLang="en-US"/>
        </a:p>
      </dgm:t>
    </dgm:pt>
    <dgm:pt modelId="{6D15B2C7-92EF-4AB7-A5DE-41A11D083B81}" type="pres">
      <dgm:prSet presAssocID="{906D17CF-821C-4015-BE91-1E2360791394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74A6860-BC6A-458B-9C63-FAE859B7A05B}" type="pres">
      <dgm:prSet presAssocID="{906D17CF-821C-4015-BE91-1E2360791394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AFA1014-060B-4F6E-808C-3B98F819D58F}" type="pres">
      <dgm:prSet presAssocID="{29FC668F-3963-42DD-9C91-F8AB6C67CFD5}" presName="Name25" presStyleLbl="parChTrans1D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AFED16D3-2929-4034-BB1E-78F5A73FA32E}" type="pres">
      <dgm:prSet presAssocID="{AC004A49-A955-45C3-BA34-AB69C5E3BEB5}" presName="node" presStyleCnt="0"/>
      <dgm:spPr/>
      <dgm:t>
        <a:bodyPr/>
        <a:lstStyle/>
        <a:p>
          <a:pPr latinLnBrk="1"/>
          <a:endParaRPr lang="ko-KR" altLang="en-US"/>
        </a:p>
      </dgm:t>
    </dgm:pt>
    <dgm:pt modelId="{B2027BAB-8809-47FE-AA07-629BE21E39CE}" type="pres">
      <dgm:prSet presAssocID="{AC004A49-A955-45C3-BA34-AB69C5E3BEB5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F9EBCDC-AE04-4446-B688-2B8E114BAA29}" type="pres">
      <dgm:prSet presAssocID="{AC004A49-A955-45C3-BA34-AB69C5E3BEB5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E9183543-1C5B-459A-9660-71D698DC9B3E}" srcId="{906D17CF-821C-4015-BE91-1E2360791394}" destId="{4817C4C3-20E8-4229-BA12-C4E4465B2722}" srcOrd="1" destOrd="0" parTransId="{7A0E6F4F-E7F1-472D-8137-08A3DCCB5CF4}" sibTransId="{6E46C098-C7CC-4704-826B-D3F716791460}"/>
    <dgm:cxn modelId="{ED56A540-C31E-4CD8-A5E0-95D60FFFF54D}" type="presOf" srcId="{58572800-D498-4577-A162-321A1F04053D}" destId="{16DD9C18-AA42-4A50-B553-E51940C728E0}" srcOrd="0" destOrd="2" presId="urn:microsoft.com/office/officeart/2005/8/layout/radial2"/>
    <dgm:cxn modelId="{BBC54693-9E12-4566-A7EA-69123098ACDC}" type="presOf" srcId="{AC004A49-A955-45C3-BA34-AB69C5E3BEB5}" destId="{B2027BAB-8809-47FE-AA07-629BE21E39CE}" srcOrd="0" destOrd="0" presId="urn:microsoft.com/office/officeart/2005/8/layout/radial2"/>
    <dgm:cxn modelId="{E1A63F03-89E8-4B69-B538-64E831426F31}" type="presOf" srcId="{2115218E-88B9-426C-AC7E-5B75ED9ED783}" destId="{16DD9C18-AA42-4A50-B553-E51940C728E0}" srcOrd="0" destOrd="0" presId="urn:microsoft.com/office/officeart/2005/8/layout/radial2"/>
    <dgm:cxn modelId="{B3338ED8-D14D-44E9-B54B-CC9C5D199316}" type="presOf" srcId="{906D17CF-821C-4015-BE91-1E2360791394}" destId="{6D15B2C7-92EF-4AB7-A5DE-41A11D083B81}" srcOrd="0" destOrd="0" presId="urn:microsoft.com/office/officeart/2005/8/layout/radial2"/>
    <dgm:cxn modelId="{6AACF09B-1AA1-47F2-99CE-69261B03D181}" srcId="{906D17CF-821C-4015-BE91-1E2360791394}" destId="{77A0D1E3-734E-409C-BE0A-D30DAEBB22D4}" srcOrd="0" destOrd="0" parTransId="{52404CC9-4BFD-483A-8155-1AC61F96DFFF}" sibTransId="{A5BDEBF9-86F3-4159-A27A-9F89DD43416D}"/>
    <dgm:cxn modelId="{E48F7831-C16E-4190-83B1-58353861A6DB}" type="presOf" srcId="{20D5D20F-7C5D-43AA-956D-9A84137D7F14}" destId="{5F9EBCDC-AE04-4446-B688-2B8E114BAA29}" srcOrd="0" destOrd="1" presId="urn:microsoft.com/office/officeart/2005/8/layout/radial2"/>
    <dgm:cxn modelId="{1DF4E0FE-FDA0-4101-9B33-41BEDFA97F9B}" srcId="{1A631365-66BD-40C7-B334-5F243904D200}" destId="{906D17CF-821C-4015-BE91-1E2360791394}" srcOrd="1" destOrd="0" parTransId="{85955F71-ED8D-4F7C-86ED-8E9ED642DC3B}" sibTransId="{C6FBCE15-7384-4064-9C31-A64C2FA681D4}"/>
    <dgm:cxn modelId="{CF857CC7-AB2C-43F7-A16A-F440111ABF8E}" type="presOf" srcId="{85955F71-ED8D-4F7C-86ED-8E9ED642DC3B}" destId="{0E4119D6-F09C-48AE-8BFF-897826F4A7A6}" srcOrd="0" destOrd="0" presId="urn:microsoft.com/office/officeart/2005/8/layout/radial2"/>
    <dgm:cxn modelId="{18C2D572-D52C-4F52-90E0-576BABCD516C}" type="presOf" srcId="{29FC668F-3963-42DD-9C91-F8AB6C67CFD5}" destId="{FAFA1014-060B-4F6E-808C-3B98F819D58F}" srcOrd="0" destOrd="0" presId="urn:microsoft.com/office/officeart/2005/8/layout/radial2"/>
    <dgm:cxn modelId="{8D4EBA96-17FD-42AD-8596-C060F5FA672A}" type="presOf" srcId="{B13B1551-6600-4295-810C-4392F05DC862}" destId="{5F9EBCDC-AE04-4446-B688-2B8E114BAA29}" srcOrd="0" destOrd="0" presId="urn:microsoft.com/office/officeart/2005/8/layout/radial2"/>
    <dgm:cxn modelId="{2E78402C-BF0F-47E3-8092-A15BE2158744}" type="presOf" srcId="{55D79A63-2F55-4DCC-A085-65CBBFE2CE47}" destId="{5F9EBCDC-AE04-4446-B688-2B8E114BAA29}" srcOrd="0" destOrd="3" presId="urn:microsoft.com/office/officeart/2005/8/layout/radial2"/>
    <dgm:cxn modelId="{8905E6E6-50C3-47DF-97DC-A05C760F8A8B}" type="presOf" srcId="{D729457C-7BB0-4081-B6EB-A7D7A144605C}" destId="{16DD9C18-AA42-4A50-B553-E51940C728E0}" srcOrd="0" destOrd="1" presId="urn:microsoft.com/office/officeart/2005/8/layout/radial2"/>
    <dgm:cxn modelId="{86A21522-6401-4ACE-B667-39FEDD092462}" srcId="{247F0356-CFF9-42F0-909C-1A9A94782DE3}" destId="{58572800-D498-4577-A162-321A1F04053D}" srcOrd="2" destOrd="0" parTransId="{FA2E9C74-BCC7-4A5C-9BB7-42CBCBBF43D7}" sibTransId="{744F2C60-2EEB-4278-8290-E635E79443B1}"/>
    <dgm:cxn modelId="{FE57269D-B4C8-4DED-9A60-AA6DF9BB131F}" type="presOf" srcId="{B2AD1C5C-0826-4D8B-B7B6-C3B4D3DED260}" destId="{7282F512-737F-4A81-B36C-D9C4024331D6}" srcOrd="0" destOrd="0" presId="urn:microsoft.com/office/officeart/2005/8/layout/radial2"/>
    <dgm:cxn modelId="{B7A02E91-82A8-490F-B57A-7D67C8C83CBF}" srcId="{906D17CF-821C-4015-BE91-1E2360791394}" destId="{9DB6B91F-6FB3-4AF8-8ACA-AD651678414B}" srcOrd="2" destOrd="0" parTransId="{68FDE3D1-CAC8-49C0-BE3B-A425B5142EAC}" sibTransId="{C77B98A7-14F0-4991-A582-BF76B2C17D26}"/>
    <dgm:cxn modelId="{ECE37D35-E971-4CE9-9AAA-A614D5B1DC34}" type="presOf" srcId="{247F0356-CFF9-42F0-909C-1A9A94782DE3}" destId="{BE81B323-58A9-4590-851E-13BE5C110DB9}" srcOrd="0" destOrd="0" presId="urn:microsoft.com/office/officeart/2005/8/layout/radial2"/>
    <dgm:cxn modelId="{8757776D-3AB2-42B7-A0B4-A880F1A2B5E9}" srcId="{247F0356-CFF9-42F0-909C-1A9A94782DE3}" destId="{2115218E-88B9-426C-AC7E-5B75ED9ED783}" srcOrd="0" destOrd="0" parTransId="{92F9C993-ACE7-49E4-8071-CEB8B1DD4D9A}" sibTransId="{4B709974-B18F-475E-8DDB-345F068C0896}"/>
    <dgm:cxn modelId="{F2A524CB-0925-40EC-B626-99936908CCA0}" type="presOf" srcId="{9DB6B91F-6FB3-4AF8-8ACA-AD651678414B}" destId="{C74A6860-BC6A-458B-9C63-FAE859B7A05B}" srcOrd="0" destOrd="2" presId="urn:microsoft.com/office/officeart/2005/8/layout/radial2"/>
    <dgm:cxn modelId="{95FA7B99-FA9D-43FB-A9F4-66C140A7FB70}" type="presOf" srcId="{4817C4C3-20E8-4229-BA12-C4E4465B2722}" destId="{C74A6860-BC6A-458B-9C63-FAE859B7A05B}" srcOrd="0" destOrd="1" presId="urn:microsoft.com/office/officeart/2005/8/layout/radial2"/>
    <dgm:cxn modelId="{8F7FCE74-4420-4DBC-BF78-9C76161D373C}" srcId="{1A631365-66BD-40C7-B334-5F243904D200}" destId="{AC004A49-A955-45C3-BA34-AB69C5E3BEB5}" srcOrd="2" destOrd="0" parTransId="{29FC668F-3963-42DD-9C91-F8AB6C67CFD5}" sibTransId="{889CCB83-B290-4F64-A7A9-9C0603F0BD8E}"/>
    <dgm:cxn modelId="{55943994-079B-465C-BD57-ED6C5469CF42}" type="presOf" srcId="{9BD0C0F9-F343-4E11-9E94-0013DA2C575F}" destId="{5F9EBCDC-AE04-4446-B688-2B8E114BAA29}" srcOrd="0" destOrd="2" presId="urn:microsoft.com/office/officeart/2005/8/layout/radial2"/>
    <dgm:cxn modelId="{899A6FE3-9611-46C9-A853-0C505D6DF9F1}" srcId="{247F0356-CFF9-42F0-909C-1A9A94782DE3}" destId="{D729457C-7BB0-4081-B6EB-A7D7A144605C}" srcOrd="1" destOrd="0" parTransId="{0C408F2A-8440-4B40-9693-EFCFA6E98F66}" sibTransId="{4159C604-0E3F-46EE-BBCE-E7F39E226DA4}"/>
    <dgm:cxn modelId="{97917D6B-874A-4D73-A38D-DFA5C87BA811}" srcId="{1A631365-66BD-40C7-B334-5F243904D200}" destId="{247F0356-CFF9-42F0-909C-1A9A94782DE3}" srcOrd="0" destOrd="0" parTransId="{B2AD1C5C-0826-4D8B-B7B6-C3B4D3DED260}" sibTransId="{ABCAE3D4-9781-44F2-B0BE-DE0149C4E5DF}"/>
    <dgm:cxn modelId="{26414BD1-AABF-40D9-AFEF-F7F5D847F501}" srcId="{AC004A49-A955-45C3-BA34-AB69C5E3BEB5}" destId="{55D79A63-2F55-4DCC-A085-65CBBFE2CE47}" srcOrd="3" destOrd="0" parTransId="{6F39D7E2-1AD4-4CA2-98DE-591ABA77E489}" sibTransId="{E5242E1C-DBAF-4974-BDF9-F30B2465B030}"/>
    <dgm:cxn modelId="{6ABD8314-5D49-47A5-A368-4E3BA4876A51}" srcId="{AC004A49-A955-45C3-BA34-AB69C5E3BEB5}" destId="{20D5D20F-7C5D-43AA-956D-9A84137D7F14}" srcOrd="1" destOrd="0" parTransId="{90964B3D-B09E-493E-8C23-C85CACCDBAFE}" sibTransId="{0222264B-5CEB-4BC2-804A-0DA339980AEB}"/>
    <dgm:cxn modelId="{34C5AA93-EC43-4FED-BEBC-F7CC7903043B}" srcId="{AC004A49-A955-45C3-BA34-AB69C5E3BEB5}" destId="{B13B1551-6600-4295-810C-4392F05DC862}" srcOrd="0" destOrd="0" parTransId="{A161CF32-6DEB-42A2-B6BD-F6B6B4E0D1A5}" sibTransId="{88E89000-EED7-46DB-BF66-AD97E1010E3D}"/>
    <dgm:cxn modelId="{A177F33E-4D8E-4523-A19E-ED66FDF986E8}" type="presOf" srcId="{77A0D1E3-734E-409C-BE0A-D30DAEBB22D4}" destId="{C74A6860-BC6A-458B-9C63-FAE859B7A05B}" srcOrd="0" destOrd="0" presId="urn:microsoft.com/office/officeart/2005/8/layout/radial2"/>
    <dgm:cxn modelId="{1B96547A-1A7D-4B8A-BDF1-587CFC2B99FE}" type="presOf" srcId="{1A631365-66BD-40C7-B334-5F243904D200}" destId="{B012FBEF-976C-4D14-A964-87F661FC61A7}" srcOrd="0" destOrd="0" presId="urn:microsoft.com/office/officeart/2005/8/layout/radial2"/>
    <dgm:cxn modelId="{2D91E8A8-E9B3-4145-B9DC-FB239D21EDCD}" srcId="{AC004A49-A955-45C3-BA34-AB69C5E3BEB5}" destId="{9BD0C0F9-F343-4E11-9E94-0013DA2C575F}" srcOrd="2" destOrd="0" parTransId="{E3D4A5A9-0CAD-4759-ADC8-2B43C5422D4B}" sibTransId="{C0B05756-CF16-4E1A-A7EE-A747FE1C77D1}"/>
    <dgm:cxn modelId="{791E179F-F4B8-49F8-B188-4BB52C155B81}" type="presParOf" srcId="{B012FBEF-976C-4D14-A964-87F661FC61A7}" destId="{737991B2-FB0E-46E2-97FC-F508C110E744}" srcOrd="0" destOrd="0" presId="urn:microsoft.com/office/officeart/2005/8/layout/radial2"/>
    <dgm:cxn modelId="{B47D3DB7-4EC9-49F1-A116-8A36E1892090}" type="presParOf" srcId="{737991B2-FB0E-46E2-97FC-F508C110E744}" destId="{83130BA3-465E-47CF-A6B6-D71A5E508F07}" srcOrd="0" destOrd="0" presId="urn:microsoft.com/office/officeart/2005/8/layout/radial2"/>
    <dgm:cxn modelId="{CD0EDA73-5D37-4058-BC07-23B9940525AD}" type="presParOf" srcId="{83130BA3-465E-47CF-A6B6-D71A5E508F07}" destId="{1D1C10BD-AE74-4F22-B87A-BDF52B83887A}" srcOrd="0" destOrd="0" presId="urn:microsoft.com/office/officeart/2005/8/layout/radial2"/>
    <dgm:cxn modelId="{326F4120-4EEB-4382-BD3F-093A6DC31C01}" type="presParOf" srcId="{83130BA3-465E-47CF-A6B6-D71A5E508F07}" destId="{CEBF4681-D959-4259-A907-16B66F35043C}" srcOrd="1" destOrd="0" presId="urn:microsoft.com/office/officeart/2005/8/layout/radial2"/>
    <dgm:cxn modelId="{2A107009-E445-426E-826F-19A39D1FB203}" type="presParOf" srcId="{737991B2-FB0E-46E2-97FC-F508C110E744}" destId="{7282F512-737F-4A81-B36C-D9C4024331D6}" srcOrd="1" destOrd="0" presId="urn:microsoft.com/office/officeart/2005/8/layout/radial2"/>
    <dgm:cxn modelId="{D6ADCE04-8F6D-4EDA-9CAC-5825AA870373}" type="presParOf" srcId="{737991B2-FB0E-46E2-97FC-F508C110E744}" destId="{23B2E91E-6537-4EEF-9B79-9DC3BE8B2C21}" srcOrd="2" destOrd="0" presId="urn:microsoft.com/office/officeart/2005/8/layout/radial2"/>
    <dgm:cxn modelId="{FACEA4A8-CC36-4900-A178-2D1EF12191F3}" type="presParOf" srcId="{23B2E91E-6537-4EEF-9B79-9DC3BE8B2C21}" destId="{BE81B323-58A9-4590-851E-13BE5C110DB9}" srcOrd="0" destOrd="0" presId="urn:microsoft.com/office/officeart/2005/8/layout/radial2"/>
    <dgm:cxn modelId="{F55B82A6-BBFA-4C93-B3F5-C87667E9DED3}" type="presParOf" srcId="{23B2E91E-6537-4EEF-9B79-9DC3BE8B2C21}" destId="{16DD9C18-AA42-4A50-B553-E51940C728E0}" srcOrd="1" destOrd="0" presId="urn:microsoft.com/office/officeart/2005/8/layout/radial2"/>
    <dgm:cxn modelId="{89107C93-F2DA-4799-AE07-2032E72A7651}" type="presParOf" srcId="{737991B2-FB0E-46E2-97FC-F508C110E744}" destId="{0E4119D6-F09C-48AE-8BFF-897826F4A7A6}" srcOrd="3" destOrd="0" presId="urn:microsoft.com/office/officeart/2005/8/layout/radial2"/>
    <dgm:cxn modelId="{6C276C0B-6225-43E3-8B0E-6E7CA127CF89}" type="presParOf" srcId="{737991B2-FB0E-46E2-97FC-F508C110E744}" destId="{87AA8954-9024-458D-801E-3D0FE60FC1A5}" srcOrd="4" destOrd="0" presId="urn:microsoft.com/office/officeart/2005/8/layout/radial2"/>
    <dgm:cxn modelId="{592F846D-064A-4FC8-82E3-EF2F19C34E88}" type="presParOf" srcId="{87AA8954-9024-458D-801E-3D0FE60FC1A5}" destId="{6D15B2C7-92EF-4AB7-A5DE-41A11D083B81}" srcOrd="0" destOrd="0" presId="urn:microsoft.com/office/officeart/2005/8/layout/radial2"/>
    <dgm:cxn modelId="{FD5269A8-FF5D-40EF-AF18-D7AC6F3A4ABA}" type="presParOf" srcId="{87AA8954-9024-458D-801E-3D0FE60FC1A5}" destId="{C74A6860-BC6A-458B-9C63-FAE859B7A05B}" srcOrd="1" destOrd="0" presId="urn:microsoft.com/office/officeart/2005/8/layout/radial2"/>
    <dgm:cxn modelId="{891F0DE0-6ED1-48D3-A334-9A1F66DF0F39}" type="presParOf" srcId="{737991B2-FB0E-46E2-97FC-F508C110E744}" destId="{FAFA1014-060B-4F6E-808C-3B98F819D58F}" srcOrd="5" destOrd="0" presId="urn:microsoft.com/office/officeart/2005/8/layout/radial2"/>
    <dgm:cxn modelId="{49A087E7-FB2E-4838-B56D-3F875B5FD9F4}" type="presParOf" srcId="{737991B2-FB0E-46E2-97FC-F508C110E744}" destId="{AFED16D3-2929-4034-BB1E-78F5A73FA32E}" srcOrd="6" destOrd="0" presId="urn:microsoft.com/office/officeart/2005/8/layout/radial2"/>
    <dgm:cxn modelId="{3B13AA40-9CA5-43A8-8256-866D62958C71}" type="presParOf" srcId="{AFED16D3-2929-4034-BB1E-78F5A73FA32E}" destId="{B2027BAB-8809-47FE-AA07-629BE21E39CE}" srcOrd="0" destOrd="0" presId="urn:microsoft.com/office/officeart/2005/8/layout/radial2"/>
    <dgm:cxn modelId="{067E5E72-5293-4646-B951-F4F50ECCD563}" type="presParOf" srcId="{AFED16D3-2929-4034-BB1E-78F5A73FA32E}" destId="{5F9EBCDC-AE04-4446-B688-2B8E114BAA29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99A793-3210-43D5-9BA0-76C6DD8BB25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0AF248B3-D112-4EDC-AB1D-1250B1D1E820}">
      <dgm:prSet phldrT="[텍스트]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isometricOffAxis2Left"/>
          <a:lightRig rig="flood" dir="t">
            <a:rot lat="0" lon="0" rev="13800000"/>
          </a:lightRig>
        </a:scene3d>
        <a:sp3d extrusionH="107950" prstMaterial="plastic">
          <a:bevelT w="82550" h="63500" prst="coolSlant"/>
          <a:bevelB/>
        </a:sp3d>
      </dgm:spPr>
      <dgm:t>
        <a:bodyPr/>
        <a:lstStyle/>
        <a:p>
          <a:pPr latinLnBrk="1"/>
          <a:r>
            <a:rPr lang="ko-KR" altLang="en-US" dirty="0" err="1" smtClean="0"/>
            <a:t>알림장</a:t>
          </a:r>
          <a:endParaRPr lang="ko-KR" altLang="en-US" dirty="0"/>
        </a:p>
      </dgm:t>
    </dgm:pt>
    <dgm:pt modelId="{2E4CCF86-BABF-49CC-9367-4B8A4401D84C}" type="parTrans" cxnId="{3D6EB67A-587A-4BDF-83E1-04481F5C8F38}">
      <dgm:prSet/>
      <dgm:spPr/>
      <dgm:t>
        <a:bodyPr/>
        <a:lstStyle/>
        <a:p>
          <a:pPr latinLnBrk="1"/>
          <a:endParaRPr lang="ko-KR" altLang="en-US"/>
        </a:p>
      </dgm:t>
    </dgm:pt>
    <dgm:pt modelId="{8BB408F8-A400-40F2-827C-A4BDE395B26F}" type="sibTrans" cxnId="{3D6EB67A-587A-4BDF-83E1-04481F5C8F38}">
      <dgm:prSet/>
      <dgm:spPr/>
      <dgm:t>
        <a:bodyPr/>
        <a:lstStyle/>
        <a:p>
          <a:pPr latinLnBrk="1"/>
          <a:endParaRPr lang="ko-KR" altLang="en-US"/>
        </a:p>
      </dgm:t>
    </dgm:pt>
    <dgm:pt modelId="{76A8A7E9-EFA2-4D78-9CEF-DD5BBBE2465D}">
      <dgm:prSet phldrT="[텍스트]"/>
      <dgm:spPr>
        <a:scene3d>
          <a:camera prst="isometricOffAxis2Left"/>
          <a:lightRig rig="threePt" dir="t"/>
        </a:scene3d>
        <a:sp3d>
          <a:bevelT w="165100" prst="coolSlant"/>
        </a:sp3d>
      </dgm:spPr>
      <dgm:t>
        <a:bodyPr/>
        <a:lstStyle/>
        <a:p>
          <a:pPr latinLnBrk="1"/>
          <a:r>
            <a:rPr lang="ko-KR" altLang="en-US" dirty="0" smtClean="0"/>
            <a:t>캠프날짜</a:t>
          </a:r>
          <a:r>
            <a:rPr lang="en-US" altLang="ko-KR" dirty="0" smtClean="0"/>
            <a:t>, </a:t>
          </a:r>
          <a:r>
            <a:rPr lang="ko-KR" altLang="en-US" dirty="0" smtClean="0"/>
            <a:t>장소 알림</a:t>
          </a:r>
          <a:endParaRPr lang="ko-KR" altLang="en-US" dirty="0"/>
        </a:p>
      </dgm:t>
    </dgm:pt>
    <dgm:pt modelId="{52EE23B5-3416-4927-9354-4574CB8961AB}" type="parTrans" cxnId="{FDFDD4C6-78CE-42AF-9877-CBCD063A4A99}">
      <dgm:prSet/>
      <dgm:spPr/>
      <dgm:t>
        <a:bodyPr/>
        <a:lstStyle/>
        <a:p>
          <a:pPr latinLnBrk="1"/>
          <a:endParaRPr lang="ko-KR" altLang="en-US"/>
        </a:p>
      </dgm:t>
    </dgm:pt>
    <dgm:pt modelId="{787E1834-2C85-4274-B68E-07E21A3EED8A}" type="sibTrans" cxnId="{FDFDD4C6-78CE-42AF-9877-CBCD063A4A99}">
      <dgm:prSet/>
      <dgm:spPr/>
      <dgm:t>
        <a:bodyPr/>
        <a:lstStyle/>
        <a:p>
          <a:pPr latinLnBrk="1"/>
          <a:endParaRPr lang="ko-KR" altLang="en-US"/>
        </a:p>
      </dgm:t>
    </dgm:pt>
    <dgm:pt modelId="{8B2B4EBA-B6A5-412E-95B2-4528AE995353}">
      <dgm:prSet phldrT="[텍스트]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isometricOffAxis2Left"/>
          <a:lightRig rig="flood" dir="t">
            <a:rot lat="0" lon="0" rev="13800000"/>
          </a:lightRig>
        </a:scene3d>
        <a:sp3d extrusionH="107950" prstMaterial="plastic">
          <a:bevelT w="82550" h="63500" prst="coolSlant"/>
          <a:bevelB/>
        </a:sp3d>
      </dgm:spPr>
      <dgm:t>
        <a:bodyPr/>
        <a:lstStyle/>
        <a:p>
          <a:pPr latinLnBrk="1"/>
          <a:r>
            <a:rPr lang="en-US" altLang="ko-KR" dirty="0" smtClean="0">
              <a:latin typeface="Bodoni MT Black" pitchFamily="18" charset="0"/>
            </a:rPr>
            <a:t>SNS</a:t>
          </a:r>
          <a:endParaRPr lang="ko-KR" altLang="en-US" dirty="0">
            <a:latin typeface="Bodoni MT Black" pitchFamily="18" charset="0"/>
          </a:endParaRPr>
        </a:p>
      </dgm:t>
    </dgm:pt>
    <dgm:pt modelId="{97DB8934-E3EC-4C61-942C-83F2976BDEC5}" type="parTrans" cxnId="{F94079BB-A4CF-426A-86C3-14AB60D29C85}">
      <dgm:prSet/>
      <dgm:spPr/>
      <dgm:t>
        <a:bodyPr/>
        <a:lstStyle/>
        <a:p>
          <a:pPr latinLnBrk="1"/>
          <a:endParaRPr lang="ko-KR" altLang="en-US"/>
        </a:p>
      </dgm:t>
    </dgm:pt>
    <dgm:pt modelId="{9294E867-C013-424D-9258-41FF126FD965}" type="sibTrans" cxnId="{F94079BB-A4CF-426A-86C3-14AB60D29C85}">
      <dgm:prSet/>
      <dgm:spPr/>
      <dgm:t>
        <a:bodyPr/>
        <a:lstStyle/>
        <a:p>
          <a:pPr latinLnBrk="1"/>
          <a:endParaRPr lang="ko-KR" altLang="en-US"/>
        </a:p>
      </dgm:t>
    </dgm:pt>
    <dgm:pt modelId="{0D9ACF6B-FB0B-47EF-9A3A-811E51D11153}">
      <dgm:prSet phldrT="[텍스트]"/>
      <dgm:spPr>
        <a:scene3d>
          <a:camera prst="isometricOffAxis2Left"/>
          <a:lightRig rig="threePt" dir="t"/>
        </a:scene3d>
        <a:sp3d>
          <a:bevelT w="165100" prst="coolSlant"/>
        </a:sp3d>
      </dgm:spPr>
      <dgm:t>
        <a:bodyPr/>
        <a:lstStyle/>
        <a:p>
          <a:pPr latinLnBrk="1"/>
          <a:r>
            <a:rPr lang="ko-KR" altLang="en-US" dirty="0" err="1" smtClean="0">
              <a:latin typeface="Bodoni MT Black" pitchFamily="18" charset="0"/>
            </a:rPr>
            <a:t>덕월지역아동센터</a:t>
          </a:r>
          <a:r>
            <a:rPr lang="en-US" altLang="ko-KR" dirty="0" smtClean="0">
              <a:latin typeface="Bodoni MT Black" pitchFamily="18" charset="0"/>
            </a:rPr>
            <a:t>BAND</a:t>
          </a:r>
          <a:r>
            <a:rPr lang="ko-KR" altLang="en-US" dirty="0" smtClean="0">
              <a:latin typeface="Bodoni MT Black" pitchFamily="18" charset="0"/>
            </a:rPr>
            <a:t>게시</a:t>
          </a:r>
          <a:endParaRPr lang="ko-KR" altLang="en-US" dirty="0"/>
        </a:p>
      </dgm:t>
    </dgm:pt>
    <dgm:pt modelId="{48E1105D-2449-4695-B625-F15131BB4E30}" type="parTrans" cxnId="{11C4751E-062A-4913-B32B-B4BD0C4D2370}">
      <dgm:prSet/>
      <dgm:spPr/>
      <dgm:t>
        <a:bodyPr/>
        <a:lstStyle/>
        <a:p>
          <a:pPr latinLnBrk="1"/>
          <a:endParaRPr lang="ko-KR" altLang="en-US"/>
        </a:p>
      </dgm:t>
    </dgm:pt>
    <dgm:pt modelId="{35647F7F-F9D4-4A2F-8F72-5179682FBEFB}" type="sibTrans" cxnId="{11C4751E-062A-4913-B32B-B4BD0C4D2370}">
      <dgm:prSet/>
      <dgm:spPr/>
      <dgm:t>
        <a:bodyPr/>
        <a:lstStyle/>
        <a:p>
          <a:pPr latinLnBrk="1"/>
          <a:endParaRPr lang="ko-KR" altLang="en-US"/>
        </a:p>
      </dgm:t>
    </dgm:pt>
    <dgm:pt modelId="{C68052AB-7547-4AA8-9B1B-02774C6F2958}">
      <dgm:prSet phldrT="[텍스트]"/>
      <dgm:spPr>
        <a:scene3d>
          <a:camera prst="isometricOffAxis2Left"/>
          <a:lightRig rig="threePt" dir="t"/>
        </a:scene3d>
        <a:sp3d>
          <a:bevelT w="165100" prst="coolSlant"/>
        </a:sp3d>
      </dgm:spPr>
      <dgm:t>
        <a:bodyPr/>
        <a:lstStyle/>
        <a:p>
          <a:pPr latinLnBrk="1"/>
          <a:r>
            <a:rPr lang="ko-KR" altLang="en-US" dirty="0" err="1" smtClean="0"/>
            <a:t>덕월지역아동센터</a:t>
          </a:r>
          <a:r>
            <a:rPr lang="en-US" altLang="ko-KR" dirty="0" smtClean="0">
              <a:latin typeface="Bodoni MT Black" pitchFamily="18" charset="0"/>
            </a:rPr>
            <a:t>CAFÉ</a:t>
          </a:r>
          <a:r>
            <a:rPr lang="ko-KR" altLang="en-US" dirty="0" smtClean="0">
              <a:latin typeface="Bodoni MT Black" pitchFamily="18" charset="0"/>
            </a:rPr>
            <a:t>게시</a:t>
          </a:r>
          <a:endParaRPr lang="ko-KR" altLang="en-US" dirty="0"/>
        </a:p>
      </dgm:t>
    </dgm:pt>
    <dgm:pt modelId="{28E47762-8CEA-4DE9-B219-81BF75BA525C}" type="parTrans" cxnId="{E00A04B3-A1B8-43A7-87FC-933DDFEA9D14}">
      <dgm:prSet/>
      <dgm:spPr/>
      <dgm:t>
        <a:bodyPr/>
        <a:lstStyle/>
        <a:p>
          <a:pPr latinLnBrk="1"/>
          <a:endParaRPr lang="ko-KR" altLang="en-US"/>
        </a:p>
      </dgm:t>
    </dgm:pt>
    <dgm:pt modelId="{C23D2B9A-1070-40A1-8844-5D29D51FF743}" type="sibTrans" cxnId="{E00A04B3-A1B8-43A7-87FC-933DDFEA9D14}">
      <dgm:prSet/>
      <dgm:spPr/>
      <dgm:t>
        <a:bodyPr/>
        <a:lstStyle/>
        <a:p>
          <a:pPr latinLnBrk="1"/>
          <a:endParaRPr lang="ko-KR" altLang="en-US"/>
        </a:p>
      </dgm:t>
    </dgm:pt>
    <dgm:pt modelId="{4D8711BC-57C5-491A-9DE5-63495A987B1D}">
      <dgm:prSet phldrT="[텍스트]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isometricOffAxis2Left"/>
          <a:lightRig rig="flood" dir="t">
            <a:rot lat="0" lon="0" rev="13800000"/>
          </a:lightRig>
        </a:scene3d>
        <a:sp3d extrusionH="107950" prstMaterial="plastic">
          <a:bevelT w="82550" h="63500" prst="coolSlant"/>
          <a:bevelB/>
        </a:sp3d>
      </dgm:spPr>
      <dgm:t>
        <a:bodyPr/>
        <a:lstStyle/>
        <a:p>
          <a:pPr latinLnBrk="1"/>
          <a:r>
            <a:rPr lang="ko-KR" altLang="en-US" dirty="0" smtClean="0"/>
            <a:t>수요조사</a:t>
          </a:r>
          <a:endParaRPr lang="ko-KR" altLang="en-US" dirty="0"/>
        </a:p>
      </dgm:t>
    </dgm:pt>
    <dgm:pt modelId="{8A840DAB-A4EC-4DEC-A675-71DE3D515F85}" type="parTrans" cxnId="{4BEEA0CE-E0A3-465F-9BB6-3CABEE04D314}">
      <dgm:prSet/>
      <dgm:spPr/>
      <dgm:t>
        <a:bodyPr/>
        <a:lstStyle/>
        <a:p>
          <a:pPr latinLnBrk="1"/>
          <a:endParaRPr lang="ko-KR" altLang="en-US"/>
        </a:p>
      </dgm:t>
    </dgm:pt>
    <dgm:pt modelId="{43E6B6BD-8456-412D-A858-E8CFFB386DFB}" type="sibTrans" cxnId="{4BEEA0CE-E0A3-465F-9BB6-3CABEE04D314}">
      <dgm:prSet/>
      <dgm:spPr/>
      <dgm:t>
        <a:bodyPr/>
        <a:lstStyle/>
        <a:p>
          <a:pPr latinLnBrk="1"/>
          <a:endParaRPr lang="ko-KR" altLang="en-US"/>
        </a:p>
      </dgm:t>
    </dgm:pt>
    <dgm:pt modelId="{D267D15B-48A1-4C64-B045-D7996A8CD94D}">
      <dgm:prSet phldrT="[텍스트]"/>
      <dgm:spPr>
        <a:scene3d>
          <a:camera prst="isometricOffAxis2Left"/>
          <a:lightRig rig="threePt" dir="t"/>
        </a:scene3d>
        <a:sp3d>
          <a:bevelT w="165100" prst="coolSlant"/>
        </a:sp3d>
      </dgm:spPr>
      <dgm:t>
        <a:bodyPr/>
        <a:lstStyle/>
        <a:p>
          <a:pPr latinLnBrk="1"/>
          <a:r>
            <a:rPr lang="ko-KR" altLang="en-US" dirty="0" smtClean="0"/>
            <a:t>참가 동의서 확인 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2DC6CFEF-478F-47E9-A414-355008F925B3}" type="parTrans" cxnId="{67C0EA9D-A6BE-45B1-B172-8FB5F5F99F29}">
      <dgm:prSet/>
      <dgm:spPr/>
      <dgm:t>
        <a:bodyPr/>
        <a:lstStyle/>
        <a:p>
          <a:pPr latinLnBrk="1"/>
          <a:endParaRPr lang="ko-KR" altLang="en-US"/>
        </a:p>
      </dgm:t>
    </dgm:pt>
    <dgm:pt modelId="{7A5E1818-5CA0-42F7-BABE-1850A22753C3}" type="sibTrans" cxnId="{67C0EA9D-A6BE-45B1-B172-8FB5F5F99F29}">
      <dgm:prSet/>
      <dgm:spPr/>
      <dgm:t>
        <a:bodyPr/>
        <a:lstStyle/>
        <a:p>
          <a:pPr latinLnBrk="1"/>
          <a:endParaRPr lang="ko-KR" altLang="en-US"/>
        </a:p>
      </dgm:t>
    </dgm:pt>
    <dgm:pt modelId="{26F7B659-2A97-482A-B4BC-3AD83994A57F}">
      <dgm:prSet phldrT="[텍스트]"/>
      <dgm:spPr>
        <a:scene3d>
          <a:camera prst="isometricOffAxis2Left"/>
          <a:lightRig rig="threePt" dir="t"/>
        </a:scene3d>
        <a:sp3d>
          <a:bevelT w="165100" prst="coolSlant"/>
        </a:sp3d>
      </dgm:spPr>
      <dgm:t>
        <a:bodyPr/>
        <a:lstStyle/>
        <a:p>
          <a:pPr latinLnBrk="1"/>
          <a:r>
            <a:rPr lang="ko-KR" altLang="en-US" dirty="0" smtClean="0"/>
            <a:t>누락인원 직접통화 참가의사 확인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7B1F2A80-E659-4472-A28C-E5E8EB6E9820}" type="parTrans" cxnId="{98BCE0DF-37A7-4DCF-992D-175D6C7DD081}">
      <dgm:prSet/>
      <dgm:spPr/>
      <dgm:t>
        <a:bodyPr/>
        <a:lstStyle/>
        <a:p>
          <a:pPr latinLnBrk="1"/>
          <a:endParaRPr lang="ko-KR" altLang="en-US"/>
        </a:p>
      </dgm:t>
    </dgm:pt>
    <dgm:pt modelId="{780FD060-1ABA-460A-949E-6BCF8F73F03A}" type="sibTrans" cxnId="{98BCE0DF-37A7-4DCF-992D-175D6C7DD081}">
      <dgm:prSet/>
      <dgm:spPr/>
      <dgm:t>
        <a:bodyPr/>
        <a:lstStyle/>
        <a:p>
          <a:pPr latinLnBrk="1"/>
          <a:endParaRPr lang="ko-KR" altLang="en-US"/>
        </a:p>
      </dgm:t>
    </dgm:pt>
    <dgm:pt modelId="{383DCA93-95A0-4FFC-97D1-08ED20433F1C}">
      <dgm:prSet phldrT="[텍스트]"/>
      <dgm:spPr>
        <a:scene3d>
          <a:camera prst="isometricOffAxis2Left"/>
          <a:lightRig rig="threePt" dir="t"/>
        </a:scene3d>
        <a:sp3d>
          <a:bevelT w="165100" prst="coolSlant"/>
        </a:sp3d>
      </dgm:spPr>
      <dgm:t>
        <a:bodyPr/>
        <a:lstStyle/>
        <a:p>
          <a:pPr latinLnBrk="1"/>
          <a:r>
            <a:rPr lang="ko-KR" altLang="en-US" dirty="0" smtClean="0"/>
            <a:t>참여아동 수요조사</a:t>
          </a:r>
          <a:endParaRPr lang="ko-KR" altLang="en-US" dirty="0"/>
        </a:p>
      </dgm:t>
    </dgm:pt>
    <dgm:pt modelId="{7D7FA5DA-CDE7-4AF6-B90A-259D1BE75F46}" type="parTrans" cxnId="{59FD49FD-F6AC-4903-830D-0B749E61D877}">
      <dgm:prSet/>
      <dgm:spPr/>
      <dgm:t>
        <a:bodyPr/>
        <a:lstStyle/>
        <a:p>
          <a:pPr latinLnBrk="1"/>
          <a:endParaRPr lang="ko-KR" altLang="en-US"/>
        </a:p>
      </dgm:t>
    </dgm:pt>
    <dgm:pt modelId="{C9851159-5387-4E8B-9EFC-F0C98392D708}" type="sibTrans" cxnId="{59FD49FD-F6AC-4903-830D-0B749E61D877}">
      <dgm:prSet/>
      <dgm:spPr/>
      <dgm:t>
        <a:bodyPr/>
        <a:lstStyle/>
        <a:p>
          <a:pPr latinLnBrk="1"/>
          <a:endParaRPr lang="ko-KR" altLang="en-US"/>
        </a:p>
      </dgm:t>
    </dgm:pt>
    <dgm:pt modelId="{FBA4DF90-9E03-4826-B12D-689927C73999}">
      <dgm:prSet phldrT="[텍스트]"/>
      <dgm:spPr>
        <a:scene3d>
          <a:camera prst="isometricOffAxis2Left"/>
          <a:lightRig rig="threePt" dir="t"/>
        </a:scene3d>
        <a:sp3d>
          <a:bevelT w="165100" prst="coolSlant"/>
        </a:sp3d>
      </dgm:spPr>
      <dgm:t>
        <a:bodyPr/>
        <a:lstStyle/>
        <a:p>
          <a:pPr latinLnBrk="1"/>
          <a:r>
            <a:rPr lang="ko-KR" altLang="en-US" dirty="0" smtClean="0"/>
            <a:t>준비물 및 유의사항 명시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722F763B-21CA-4995-9590-66189BBB6207}" type="parTrans" cxnId="{C175E068-0F70-409B-9E23-53C72131A18B}">
      <dgm:prSet/>
      <dgm:spPr/>
      <dgm:t>
        <a:bodyPr/>
        <a:lstStyle/>
        <a:p>
          <a:pPr latinLnBrk="1"/>
          <a:endParaRPr lang="ko-KR" altLang="en-US"/>
        </a:p>
      </dgm:t>
    </dgm:pt>
    <dgm:pt modelId="{63764178-8001-4DC2-9A5C-00093EBE62FA}" type="sibTrans" cxnId="{C175E068-0F70-409B-9E23-53C72131A18B}">
      <dgm:prSet/>
      <dgm:spPr/>
      <dgm:t>
        <a:bodyPr/>
        <a:lstStyle/>
        <a:p>
          <a:pPr latinLnBrk="1"/>
          <a:endParaRPr lang="ko-KR" altLang="en-US"/>
        </a:p>
      </dgm:t>
    </dgm:pt>
    <dgm:pt modelId="{0389A31E-F534-4E91-B3A7-DCC65D94DFC7}">
      <dgm:prSet phldrT="[텍스트]"/>
      <dgm:spPr>
        <a:scene3d>
          <a:camera prst="isometricOffAxis2Left"/>
          <a:lightRig rig="threePt" dir="t"/>
        </a:scene3d>
        <a:sp3d>
          <a:bevelT w="165100" prst="coolSlant"/>
        </a:sp3d>
      </dgm:spPr>
      <dgm:t>
        <a:bodyPr/>
        <a:lstStyle/>
        <a:p>
          <a:pPr latinLnBrk="1"/>
          <a:r>
            <a:rPr lang="ko-KR" altLang="en-US" dirty="0" smtClean="0"/>
            <a:t>세부 운영시간표 및 내용 알림</a:t>
          </a:r>
          <a:endParaRPr lang="ko-KR" altLang="en-US" dirty="0"/>
        </a:p>
      </dgm:t>
    </dgm:pt>
    <dgm:pt modelId="{9DD298F7-D459-4791-9D6C-2BC15B3289F0}" type="parTrans" cxnId="{7C90DEAE-ACEC-4925-AE71-F4EAD602C170}">
      <dgm:prSet/>
      <dgm:spPr/>
      <dgm:t>
        <a:bodyPr/>
        <a:lstStyle/>
        <a:p>
          <a:pPr latinLnBrk="1"/>
          <a:endParaRPr lang="ko-KR" altLang="en-US"/>
        </a:p>
      </dgm:t>
    </dgm:pt>
    <dgm:pt modelId="{924D5436-E831-4CD0-9604-4DC4E30590AF}" type="sibTrans" cxnId="{7C90DEAE-ACEC-4925-AE71-F4EAD602C170}">
      <dgm:prSet/>
      <dgm:spPr/>
      <dgm:t>
        <a:bodyPr/>
        <a:lstStyle/>
        <a:p>
          <a:pPr latinLnBrk="1"/>
          <a:endParaRPr lang="ko-KR" altLang="en-US"/>
        </a:p>
      </dgm:t>
    </dgm:pt>
    <dgm:pt modelId="{F861A877-2BFD-4BBB-88E3-5F46547B1B7A}">
      <dgm:prSet phldrT="[텍스트]"/>
      <dgm:spPr>
        <a:scene3d>
          <a:camera prst="isometricOffAxis2Left"/>
          <a:lightRig rig="threePt" dir="t"/>
        </a:scene3d>
        <a:sp3d>
          <a:bevelT w="165100" prst="coolSlant"/>
        </a:sp3d>
      </dgm:spPr>
      <dgm:t>
        <a:bodyPr/>
        <a:lstStyle/>
        <a:p>
          <a:pPr latinLnBrk="1"/>
          <a:r>
            <a:rPr lang="ko-KR" altLang="en-US" dirty="0" smtClean="0"/>
            <a:t>연고자 </a:t>
          </a:r>
          <a:r>
            <a:rPr lang="ko-KR" altLang="en-US" dirty="0" err="1" smtClean="0"/>
            <a:t>문자알림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7BB917BB-9204-4BA8-BD5A-9CC98FCB1174}" type="parTrans" cxnId="{FD0DB1E1-04B0-437E-8194-4E1945AD5440}">
      <dgm:prSet/>
      <dgm:spPr/>
      <dgm:t>
        <a:bodyPr/>
        <a:lstStyle/>
        <a:p>
          <a:pPr latinLnBrk="1"/>
          <a:endParaRPr lang="ko-KR" altLang="en-US"/>
        </a:p>
      </dgm:t>
    </dgm:pt>
    <dgm:pt modelId="{083E4F46-495B-4277-A896-460360F20C35}" type="sibTrans" cxnId="{FD0DB1E1-04B0-437E-8194-4E1945AD5440}">
      <dgm:prSet/>
      <dgm:spPr/>
      <dgm:t>
        <a:bodyPr/>
        <a:lstStyle/>
        <a:p>
          <a:pPr latinLnBrk="1"/>
          <a:endParaRPr lang="ko-KR" altLang="en-US"/>
        </a:p>
      </dgm:t>
    </dgm:pt>
    <dgm:pt modelId="{DB02832D-8544-45D2-A0D0-AC62D09FFB0D}">
      <dgm:prSet phldrT="[텍스트]"/>
      <dgm:spPr>
        <a:scene3d>
          <a:camera prst="isometricOffAxis2Left"/>
          <a:lightRig rig="threePt" dir="t"/>
        </a:scene3d>
        <a:sp3d>
          <a:bevelT w="165100" prst="coolSlant"/>
        </a:sp3d>
      </dgm:spPr>
      <dgm:t>
        <a:bodyPr/>
        <a:lstStyle/>
        <a:p>
          <a:pPr latinLnBrk="1"/>
          <a:r>
            <a:rPr lang="ko-KR" altLang="en-US" dirty="0" smtClean="0"/>
            <a:t>참가확인 문자 알림</a:t>
          </a:r>
          <a:r>
            <a:rPr lang="en-US" altLang="ko-KR" dirty="0" smtClean="0"/>
            <a:t>. </a:t>
          </a:r>
          <a:endParaRPr lang="ko-KR" altLang="en-US" dirty="0"/>
        </a:p>
      </dgm:t>
    </dgm:pt>
    <dgm:pt modelId="{34217C0A-643E-4986-9E82-B2CFE16BD52C}" type="parTrans" cxnId="{5C54D8C7-1FA4-45C7-84D1-AB57147BD8AE}">
      <dgm:prSet/>
      <dgm:spPr/>
      <dgm:t>
        <a:bodyPr/>
        <a:lstStyle/>
        <a:p>
          <a:pPr latinLnBrk="1"/>
          <a:endParaRPr lang="ko-KR" altLang="en-US"/>
        </a:p>
      </dgm:t>
    </dgm:pt>
    <dgm:pt modelId="{15B96401-E152-4EB8-8F3B-622CF9AA6BAE}" type="sibTrans" cxnId="{5C54D8C7-1FA4-45C7-84D1-AB57147BD8AE}">
      <dgm:prSet/>
      <dgm:spPr/>
      <dgm:t>
        <a:bodyPr/>
        <a:lstStyle/>
        <a:p>
          <a:pPr latinLnBrk="1"/>
          <a:endParaRPr lang="ko-KR" altLang="en-US"/>
        </a:p>
      </dgm:t>
    </dgm:pt>
    <dgm:pt modelId="{3D8B53B9-66AC-4F92-9F6B-F91BB988FCB4}" type="pres">
      <dgm:prSet presAssocID="{8E99A793-3210-43D5-9BA0-76C6DD8BB25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A87BA3B-213F-481C-87D5-444CF2648D90}" type="pres">
      <dgm:prSet presAssocID="{0AF248B3-D112-4EDC-AB1D-1250B1D1E820}" presName="composite" presStyleCnt="0"/>
      <dgm:spPr/>
    </dgm:pt>
    <dgm:pt modelId="{782F67AA-08AF-4AB9-8046-BF6AE47BC19A}" type="pres">
      <dgm:prSet presAssocID="{0AF248B3-D112-4EDC-AB1D-1250B1D1E82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1B5086E-81C1-4AAD-95BD-20EA45020D46}" type="pres">
      <dgm:prSet presAssocID="{0AF248B3-D112-4EDC-AB1D-1250B1D1E820}" presName="descendantText" presStyleLbl="alignAcc1" presStyleIdx="0" presStyleCnt="3" custLinFactNeighborX="-473" custLinFactNeighborY="438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B78A230-6F5B-4E4E-A6E9-F4548FAC7D3C}" type="pres">
      <dgm:prSet presAssocID="{8BB408F8-A400-40F2-827C-A4BDE395B26F}" presName="sp" presStyleCnt="0"/>
      <dgm:spPr/>
    </dgm:pt>
    <dgm:pt modelId="{33E9E1BC-0713-496C-9C4C-D174D380695E}" type="pres">
      <dgm:prSet presAssocID="{8B2B4EBA-B6A5-412E-95B2-4528AE995353}" presName="composite" presStyleCnt="0"/>
      <dgm:spPr/>
    </dgm:pt>
    <dgm:pt modelId="{A9D4560C-99EE-4653-A5C8-FAF9201EE298}" type="pres">
      <dgm:prSet presAssocID="{8B2B4EBA-B6A5-412E-95B2-4528AE99535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391051C-9F31-4457-B474-3172F727D7BF}" type="pres">
      <dgm:prSet presAssocID="{8B2B4EBA-B6A5-412E-95B2-4528AE995353}" presName="descendantText" presStyleLbl="alignAcc1" presStyleIdx="1" presStyleCnt="3" custLinFactNeighborX="-473" custLinFactNeighborY="438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2040109-94A6-40F5-9D74-F2319B919CC0}" type="pres">
      <dgm:prSet presAssocID="{9294E867-C013-424D-9258-41FF126FD965}" presName="sp" presStyleCnt="0"/>
      <dgm:spPr/>
    </dgm:pt>
    <dgm:pt modelId="{0E5E811A-D519-4527-B3EA-06B734EB6A20}" type="pres">
      <dgm:prSet presAssocID="{4D8711BC-57C5-491A-9DE5-63495A987B1D}" presName="composite" presStyleCnt="0"/>
      <dgm:spPr/>
    </dgm:pt>
    <dgm:pt modelId="{86F087D4-E303-4577-8CB5-0D14C533CF2C}" type="pres">
      <dgm:prSet presAssocID="{4D8711BC-57C5-491A-9DE5-63495A987B1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426905B-54D0-4F14-9A1E-5F4D0F0B0144}" type="pres">
      <dgm:prSet presAssocID="{4D8711BC-57C5-491A-9DE5-63495A987B1D}" presName="descendantText" presStyleLbl="alignAcc1" presStyleIdx="2" presStyleCnt="3" custLinFactNeighborX="-473" custLinFactNeighborY="438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7C90DEAE-ACEC-4925-AE71-F4EAD602C170}" srcId="{0AF248B3-D112-4EDC-AB1D-1250B1D1E820}" destId="{0389A31E-F534-4E91-B3A7-DCC65D94DFC7}" srcOrd="1" destOrd="0" parTransId="{9DD298F7-D459-4791-9D6C-2BC15B3289F0}" sibTransId="{924D5436-E831-4CD0-9604-4DC4E30590AF}"/>
    <dgm:cxn modelId="{73C0536E-A72E-4407-973E-CBA0783082BC}" type="presOf" srcId="{76A8A7E9-EFA2-4D78-9CEF-DD5BBBE2465D}" destId="{51B5086E-81C1-4AAD-95BD-20EA45020D46}" srcOrd="0" destOrd="0" presId="urn:microsoft.com/office/officeart/2005/8/layout/chevron2"/>
    <dgm:cxn modelId="{FD0DB1E1-04B0-437E-8194-4E1945AD5440}" srcId="{8B2B4EBA-B6A5-412E-95B2-4528AE995353}" destId="{F861A877-2BFD-4BBB-88E3-5F46547B1B7A}" srcOrd="2" destOrd="0" parTransId="{7BB917BB-9204-4BA8-BD5A-9CC98FCB1174}" sibTransId="{083E4F46-495B-4277-A896-460360F20C35}"/>
    <dgm:cxn modelId="{E00A04B3-A1B8-43A7-87FC-933DDFEA9D14}" srcId="{8B2B4EBA-B6A5-412E-95B2-4528AE995353}" destId="{C68052AB-7547-4AA8-9B1B-02774C6F2958}" srcOrd="1" destOrd="0" parTransId="{28E47762-8CEA-4DE9-B219-81BF75BA525C}" sibTransId="{C23D2B9A-1070-40A1-8844-5D29D51FF743}"/>
    <dgm:cxn modelId="{EE24A398-823A-4976-A996-4C1589EE7408}" type="presOf" srcId="{F861A877-2BFD-4BBB-88E3-5F46547B1B7A}" destId="{1391051C-9F31-4457-B474-3172F727D7BF}" srcOrd="0" destOrd="2" presId="urn:microsoft.com/office/officeart/2005/8/layout/chevron2"/>
    <dgm:cxn modelId="{9D4E6C3A-3A45-4AC3-BA91-2AEF0A438931}" type="presOf" srcId="{DB02832D-8544-45D2-A0D0-AC62D09FFB0D}" destId="{D426905B-54D0-4F14-9A1E-5F4D0F0B0144}" srcOrd="0" destOrd="1" presId="urn:microsoft.com/office/officeart/2005/8/layout/chevron2"/>
    <dgm:cxn modelId="{5C54D8C7-1FA4-45C7-84D1-AB57147BD8AE}" srcId="{4D8711BC-57C5-491A-9DE5-63495A987B1D}" destId="{DB02832D-8544-45D2-A0D0-AC62D09FFB0D}" srcOrd="1" destOrd="0" parTransId="{34217C0A-643E-4986-9E82-B2CFE16BD52C}" sibTransId="{15B96401-E152-4EB8-8F3B-622CF9AA6BAE}"/>
    <dgm:cxn modelId="{F94079BB-A4CF-426A-86C3-14AB60D29C85}" srcId="{8E99A793-3210-43D5-9BA0-76C6DD8BB253}" destId="{8B2B4EBA-B6A5-412E-95B2-4528AE995353}" srcOrd="1" destOrd="0" parTransId="{97DB8934-E3EC-4C61-942C-83F2976BDEC5}" sibTransId="{9294E867-C013-424D-9258-41FF126FD965}"/>
    <dgm:cxn modelId="{FDFDD4C6-78CE-42AF-9877-CBCD063A4A99}" srcId="{0AF248B3-D112-4EDC-AB1D-1250B1D1E820}" destId="{76A8A7E9-EFA2-4D78-9CEF-DD5BBBE2465D}" srcOrd="0" destOrd="0" parTransId="{52EE23B5-3416-4927-9354-4574CB8961AB}" sibTransId="{787E1834-2C85-4274-B68E-07E21A3EED8A}"/>
    <dgm:cxn modelId="{67C0EA9D-A6BE-45B1-B172-8FB5F5F99F29}" srcId="{4D8711BC-57C5-491A-9DE5-63495A987B1D}" destId="{D267D15B-48A1-4C64-B045-D7996A8CD94D}" srcOrd="0" destOrd="0" parTransId="{2DC6CFEF-478F-47E9-A414-355008F925B3}" sibTransId="{7A5E1818-5CA0-42F7-BABE-1850A22753C3}"/>
    <dgm:cxn modelId="{68E20FA2-6699-46BB-9E14-99D5297AC8AC}" type="presOf" srcId="{0389A31E-F534-4E91-B3A7-DCC65D94DFC7}" destId="{51B5086E-81C1-4AAD-95BD-20EA45020D46}" srcOrd="0" destOrd="1" presId="urn:microsoft.com/office/officeart/2005/8/layout/chevron2"/>
    <dgm:cxn modelId="{FB0CE86C-6AB9-42EF-9EEB-B35EB3430033}" type="presOf" srcId="{D267D15B-48A1-4C64-B045-D7996A8CD94D}" destId="{D426905B-54D0-4F14-9A1E-5F4D0F0B0144}" srcOrd="0" destOrd="0" presId="urn:microsoft.com/office/officeart/2005/8/layout/chevron2"/>
    <dgm:cxn modelId="{338B7AC3-21B8-4FB8-A5E8-05E73C13A30B}" type="presOf" srcId="{C68052AB-7547-4AA8-9B1B-02774C6F2958}" destId="{1391051C-9F31-4457-B474-3172F727D7BF}" srcOrd="0" destOrd="1" presId="urn:microsoft.com/office/officeart/2005/8/layout/chevron2"/>
    <dgm:cxn modelId="{3D6EB67A-587A-4BDF-83E1-04481F5C8F38}" srcId="{8E99A793-3210-43D5-9BA0-76C6DD8BB253}" destId="{0AF248B3-D112-4EDC-AB1D-1250B1D1E820}" srcOrd="0" destOrd="0" parTransId="{2E4CCF86-BABF-49CC-9367-4B8A4401D84C}" sibTransId="{8BB408F8-A400-40F2-827C-A4BDE395B26F}"/>
    <dgm:cxn modelId="{6D502387-8D35-4414-B558-FCA46B7C644B}" type="presOf" srcId="{4D8711BC-57C5-491A-9DE5-63495A987B1D}" destId="{86F087D4-E303-4577-8CB5-0D14C533CF2C}" srcOrd="0" destOrd="0" presId="urn:microsoft.com/office/officeart/2005/8/layout/chevron2"/>
    <dgm:cxn modelId="{BEDA3F35-8268-4F21-9E3B-08C1947A1F49}" type="presOf" srcId="{0AF248B3-D112-4EDC-AB1D-1250B1D1E820}" destId="{782F67AA-08AF-4AB9-8046-BF6AE47BC19A}" srcOrd="0" destOrd="0" presId="urn:microsoft.com/office/officeart/2005/8/layout/chevron2"/>
    <dgm:cxn modelId="{303E600A-FA34-42F8-AB09-9BF837AF93DA}" type="presOf" srcId="{8E99A793-3210-43D5-9BA0-76C6DD8BB253}" destId="{3D8B53B9-66AC-4F92-9F6B-F91BB988FCB4}" srcOrd="0" destOrd="0" presId="urn:microsoft.com/office/officeart/2005/8/layout/chevron2"/>
    <dgm:cxn modelId="{05349CF0-BCC4-40C6-8DFE-B0A956038382}" type="presOf" srcId="{8B2B4EBA-B6A5-412E-95B2-4528AE995353}" destId="{A9D4560C-99EE-4653-A5C8-FAF9201EE298}" srcOrd="0" destOrd="0" presId="urn:microsoft.com/office/officeart/2005/8/layout/chevron2"/>
    <dgm:cxn modelId="{79ABD18F-A56A-4591-8F00-CE6EDA8C10B0}" type="presOf" srcId="{0D9ACF6B-FB0B-47EF-9A3A-811E51D11153}" destId="{1391051C-9F31-4457-B474-3172F727D7BF}" srcOrd="0" destOrd="0" presId="urn:microsoft.com/office/officeart/2005/8/layout/chevron2"/>
    <dgm:cxn modelId="{59FD49FD-F6AC-4903-830D-0B749E61D877}" srcId="{0AF248B3-D112-4EDC-AB1D-1250B1D1E820}" destId="{383DCA93-95A0-4FFC-97D1-08ED20433F1C}" srcOrd="2" destOrd="0" parTransId="{7D7FA5DA-CDE7-4AF6-B90A-259D1BE75F46}" sibTransId="{C9851159-5387-4E8B-9EFC-F0C98392D708}"/>
    <dgm:cxn modelId="{4BEEA0CE-E0A3-465F-9BB6-3CABEE04D314}" srcId="{8E99A793-3210-43D5-9BA0-76C6DD8BB253}" destId="{4D8711BC-57C5-491A-9DE5-63495A987B1D}" srcOrd="2" destOrd="0" parTransId="{8A840DAB-A4EC-4DEC-A675-71DE3D515F85}" sibTransId="{43E6B6BD-8456-412D-A858-E8CFFB386DFB}"/>
    <dgm:cxn modelId="{60DFDBF7-A394-46F3-B24C-08CE118213A2}" type="presOf" srcId="{26F7B659-2A97-482A-B4BC-3AD83994A57F}" destId="{D426905B-54D0-4F14-9A1E-5F4D0F0B0144}" srcOrd="0" destOrd="2" presId="urn:microsoft.com/office/officeart/2005/8/layout/chevron2"/>
    <dgm:cxn modelId="{C175E068-0F70-409B-9E23-53C72131A18B}" srcId="{0AF248B3-D112-4EDC-AB1D-1250B1D1E820}" destId="{FBA4DF90-9E03-4826-B12D-689927C73999}" srcOrd="3" destOrd="0" parTransId="{722F763B-21CA-4995-9590-66189BBB6207}" sibTransId="{63764178-8001-4DC2-9A5C-00093EBE62FA}"/>
    <dgm:cxn modelId="{B7B8C475-2AAF-4639-A106-0C30BAE7401E}" type="presOf" srcId="{FBA4DF90-9E03-4826-B12D-689927C73999}" destId="{51B5086E-81C1-4AAD-95BD-20EA45020D46}" srcOrd="0" destOrd="3" presId="urn:microsoft.com/office/officeart/2005/8/layout/chevron2"/>
    <dgm:cxn modelId="{98BCE0DF-37A7-4DCF-992D-175D6C7DD081}" srcId="{4D8711BC-57C5-491A-9DE5-63495A987B1D}" destId="{26F7B659-2A97-482A-B4BC-3AD83994A57F}" srcOrd="2" destOrd="0" parTransId="{7B1F2A80-E659-4472-A28C-E5E8EB6E9820}" sibTransId="{780FD060-1ABA-460A-949E-6BCF8F73F03A}"/>
    <dgm:cxn modelId="{89D40B70-E231-4D10-8F4F-8BD45CB816B6}" type="presOf" srcId="{383DCA93-95A0-4FFC-97D1-08ED20433F1C}" destId="{51B5086E-81C1-4AAD-95BD-20EA45020D46}" srcOrd="0" destOrd="2" presId="urn:microsoft.com/office/officeart/2005/8/layout/chevron2"/>
    <dgm:cxn modelId="{11C4751E-062A-4913-B32B-B4BD0C4D2370}" srcId="{8B2B4EBA-B6A5-412E-95B2-4528AE995353}" destId="{0D9ACF6B-FB0B-47EF-9A3A-811E51D11153}" srcOrd="0" destOrd="0" parTransId="{48E1105D-2449-4695-B625-F15131BB4E30}" sibTransId="{35647F7F-F9D4-4A2F-8F72-5179682FBEFB}"/>
    <dgm:cxn modelId="{42DDE83E-C332-4BB5-93D8-6AADF2444780}" type="presParOf" srcId="{3D8B53B9-66AC-4F92-9F6B-F91BB988FCB4}" destId="{6A87BA3B-213F-481C-87D5-444CF2648D90}" srcOrd="0" destOrd="0" presId="urn:microsoft.com/office/officeart/2005/8/layout/chevron2"/>
    <dgm:cxn modelId="{80B14874-4272-4D91-B833-8BAD9CE7BC43}" type="presParOf" srcId="{6A87BA3B-213F-481C-87D5-444CF2648D90}" destId="{782F67AA-08AF-4AB9-8046-BF6AE47BC19A}" srcOrd="0" destOrd="0" presId="urn:microsoft.com/office/officeart/2005/8/layout/chevron2"/>
    <dgm:cxn modelId="{3FBB46B7-FD44-489D-83BE-57CB8CD1A76B}" type="presParOf" srcId="{6A87BA3B-213F-481C-87D5-444CF2648D90}" destId="{51B5086E-81C1-4AAD-95BD-20EA45020D46}" srcOrd="1" destOrd="0" presId="urn:microsoft.com/office/officeart/2005/8/layout/chevron2"/>
    <dgm:cxn modelId="{14C5C3BC-07A6-4781-B206-056EC6A5E99A}" type="presParOf" srcId="{3D8B53B9-66AC-4F92-9F6B-F91BB988FCB4}" destId="{4B78A230-6F5B-4E4E-A6E9-F4548FAC7D3C}" srcOrd="1" destOrd="0" presId="urn:microsoft.com/office/officeart/2005/8/layout/chevron2"/>
    <dgm:cxn modelId="{8E5B1B0E-3AB5-4C14-8733-1D8254489D70}" type="presParOf" srcId="{3D8B53B9-66AC-4F92-9F6B-F91BB988FCB4}" destId="{33E9E1BC-0713-496C-9C4C-D174D380695E}" srcOrd="2" destOrd="0" presId="urn:microsoft.com/office/officeart/2005/8/layout/chevron2"/>
    <dgm:cxn modelId="{078AA79F-624B-4DFD-940F-8260413C2D7F}" type="presParOf" srcId="{33E9E1BC-0713-496C-9C4C-D174D380695E}" destId="{A9D4560C-99EE-4653-A5C8-FAF9201EE298}" srcOrd="0" destOrd="0" presId="urn:microsoft.com/office/officeart/2005/8/layout/chevron2"/>
    <dgm:cxn modelId="{D651ACA2-7FC7-4D11-86FE-6270C67E8B6F}" type="presParOf" srcId="{33E9E1BC-0713-496C-9C4C-D174D380695E}" destId="{1391051C-9F31-4457-B474-3172F727D7BF}" srcOrd="1" destOrd="0" presId="urn:microsoft.com/office/officeart/2005/8/layout/chevron2"/>
    <dgm:cxn modelId="{3F0EC338-5F7F-4697-BDDE-DD3E132200AC}" type="presParOf" srcId="{3D8B53B9-66AC-4F92-9F6B-F91BB988FCB4}" destId="{42040109-94A6-40F5-9D74-F2319B919CC0}" srcOrd="3" destOrd="0" presId="urn:microsoft.com/office/officeart/2005/8/layout/chevron2"/>
    <dgm:cxn modelId="{FE27D9F7-69CF-4C80-A110-7BC6A9BA033B}" type="presParOf" srcId="{3D8B53B9-66AC-4F92-9F6B-F91BB988FCB4}" destId="{0E5E811A-D519-4527-B3EA-06B734EB6A20}" srcOrd="4" destOrd="0" presId="urn:microsoft.com/office/officeart/2005/8/layout/chevron2"/>
    <dgm:cxn modelId="{B41E2ABE-4CD7-4002-AA99-715A12E35C92}" type="presParOf" srcId="{0E5E811A-D519-4527-B3EA-06B734EB6A20}" destId="{86F087D4-E303-4577-8CB5-0D14C533CF2C}" srcOrd="0" destOrd="0" presId="urn:microsoft.com/office/officeart/2005/8/layout/chevron2"/>
    <dgm:cxn modelId="{388C2A07-4FC6-4D46-AFF2-1D77B59D621E}" type="presParOf" srcId="{0E5E811A-D519-4527-B3EA-06B734EB6A20}" destId="{D426905B-54D0-4F14-9A1E-5F4D0F0B014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0C6B02-5C37-4D2A-8880-4C61504622F9}">
      <dsp:nvSpPr>
        <dsp:cNvPr id="0" name=""/>
        <dsp:cNvSpPr/>
      </dsp:nvSpPr>
      <dsp:spPr>
        <a:xfrm rot="5400000">
          <a:off x="2826772" y="-1482464"/>
          <a:ext cx="494824" cy="3574282"/>
        </a:xfrm>
        <a:prstGeom prst="round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latinLnBrk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>
              <a:latin typeface="+mn-ea"/>
              <a:ea typeface="+mn-ea"/>
            </a:rPr>
            <a:t>사업의 개요</a:t>
          </a:r>
          <a:r>
            <a:rPr lang="en-US" altLang="ko-KR" sz="1600" kern="1200" dirty="0" smtClean="0">
              <a:latin typeface="+mn-ea"/>
              <a:ea typeface="+mn-ea"/>
            </a:rPr>
            <a:t> </a:t>
          </a:r>
          <a:endParaRPr lang="ko-KR" altLang="en-US" sz="1600" kern="1200" dirty="0">
            <a:latin typeface="+mn-ea"/>
            <a:ea typeface="+mn-ea"/>
          </a:endParaRPr>
        </a:p>
      </dsp:txBody>
      <dsp:txXfrm rot="5400000">
        <a:off x="2826772" y="-1482464"/>
        <a:ext cx="494824" cy="3574282"/>
      </dsp:txXfrm>
    </dsp:sp>
    <dsp:sp modelId="{E1EF443E-D5EB-41B3-9DAC-63444B3B8565}">
      <dsp:nvSpPr>
        <dsp:cNvPr id="0" name=""/>
        <dsp:cNvSpPr/>
      </dsp:nvSpPr>
      <dsp:spPr>
        <a:xfrm>
          <a:off x="79633" y="154"/>
          <a:ext cx="1287019" cy="609045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/>
            <a:t>1</a:t>
          </a:r>
          <a:endParaRPr lang="ko-KR" altLang="en-US" sz="2000" kern="1200" dirty="0"/>
        </a:p>
      </dsp:txBody>
      <dsp:txXfrm>
        <a:off x="79633" y="154"/>
        <a:ext cx="1287019" cy="609045"/>
      </dsp:txXfrm>
    </dsp:sp>
    <dsp:sp modelId="{83B1FEFB-3EE4-4F67-AFE4-167E62FD760E}">
      <dsp:nvSpPr>
        <dsp:cNvPr id="0" name=""/>
        <dsp:cNvSpPr/>
      </dsp:nvSpPr>
      <dsp:spPr>
        <a:xfrm rot="5400000">
          <a:off x="2826772" y="-834702"/>
          <a:ext cx="494824" cy="3574282"/>
        </a:xfrm>
        <a:prstGeom prst="round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latinLnBrk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smtClean="0">
              <a:latin typeface="+mn-ea"/>
              <a:ea typeface="+mn-ea"/>
            </a:rPr>
            <a:t>욕구조사</a:t>
          </a:r>
          <a:endParaRPr lang="ko-KR" altLang="en-US" sz="1600" kern="1200" dirty="0">
            <a:latin typeface="+mn-ea"/>
            <a:ea typeface="+mn-ea"/>
          </a:endParaRPr>
        </a:p>
        <a:p>
          <a:pPr marL="114300" lvl="1" indent="-114300" algn="l" defTabSz="666750" latinLnBrk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500" kern="1200" dirty="0" smtClean="0">
              <a:latin typeface="+mn-ea"/>
              <a:ea typeface="+mn-ea"/>
            </a:rPr>
            <a:t>(</a:t>
          </a:r>
          <a:r>
            <a:rPr lang="ko-KR" altLang="en-US" sz="1500" kern="1200" dirty="0" smtClean="0">
              <a:latin typeface="+mn-ea"/>
              <a:ea typeface="+mn-ea"/>
            </a:rPr>
            <a:t>계획</a:t>
          </a:r>
          <a:r>
            <a:rPr lang="en-US" altLang="ko-KR" sz="1500" kern="1200" dirty="0" smtClean="0">
              <a:latin typeface="+mn-ea"/>
              <a:ea typeface="+mn-ea"/>
            </a:rPr>
            <a:t>&gt;</a:t>
          </a:r>
          <a:r>
            <a:rPr lang="ko-KR" altLang="en-US" sz="1500" kern="1200" dirty="0" smtClean="0">
              <a:latin typeface="+mn-ea"/>
              <a:ea typeface="+mn-ea"/>
            </a:rPr>
            <a:t>서식</a:t>
          </a:r>
          <a:r>
            <a:rPr lang="en-US" altLang="ko-KR" sz="1500" kern="1200" dirty="0" smtClean="0">
              <a:latin typeface="+mn-ea"/>
              <a:ea typeface="+mn-ea"/>
            </a:rPr>
            <a:t>&gt;</a:t>
          </a:r>
          <a:r>
            <a:rPr lang="ko-KR" altLang="en-US" sz="1500" kern="1200" dirty="0" smtClean="0">
              <a:latin typeface="+mn-ea"/>
              <a:ea typeface="+mn-ea"/>
            </a:rPr>
            <a:t>분석표</a:t>
          </a:r>
          <a:r>
            <a:rPr lang="en-US" altLang="ko-KR" sz="1500" kern="1200" dirty="0" smtClean="0">
              <a:latin typeface="+mn-ea"/>
              <a:ea typeface="+mn-ea"/>
            </a:rPr>
            <a:t>&gt;</a:t>
          </a:r>
          <a:r>
            <a:rPr lang="ko-KR" altLang="en-US" sz="1500" kern="1200" dirty="0" smtClean="0">
              <a:latin typeface="+mn-ea"/>
              <a:ea typeface="+mn-ea"/>
            </a:rPr>
            <a:t>분석결과서</a:t>
          </a:r>
          <a:r>
            <a:rPr lang="en-US" altLang="ko-KR" sz="1500" kern="1200" dirty="0" smtClean="0">
              <a:latin typeface="+mn-ea"/>
              <a:ea typeface="+mn-ea"/>
            </a:rPr>
            <a:t>)</a:t>
          </a:r>
          <a:endParaRPr lang="ko-KR" altLang="en-US" sz="1500" kern="1200" dirty="0">
            <a:latin typeface="+mn-ea"/>
            <a:ea typeface="+mn-ea"/>
          </a:endParaRPr>
        </a:p>
      </dsp:txBody>
      <dsp:txXfrm rot="5400000">
        <a:off x="2826772" y="-834702"/>
        <a:ext cx="494824" cy="3574282"/>
      </dsp:txXfrm>
    </dsp:sp>
    <dsp:sp modelId="{CB2CD6F5-2E90-4CE4-8831-64E6885D54F0}">
      <dsp:nvSpPr>
        <dsp:cNvPr id="0" name=""/>
        <dsp:cNvSpPr/>
      </dsp:nvSpPr>
      <dsp:spPr>
        <a:xfrm>
          <a:off x="79633" y="647915"/>
          <a:ext cx="1287019" cy="609045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3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/>
            <a:t>2</a:t>
          </a:r>
          <a:endParaRPr lang="ko-KR" altLang="en-US" sz="2000" kern="1200" dirty="0"/>
        </a:p>
      </dsp:txBody>
      <dsp:txXfrm>
        <a:off x="79633" y="647915"/>
        <a:ext cx="1287019" cy="609045"/>
      </dsp:txXfrm>
    </dsp:sp>
    <dsp:sp modelId="{7F68FCE8-184F-4FC2-864E-E568B79E98DD}">
      <dsp:nvSpPr>
        <dsp:cNvPr id="0" name=""/>
        <dsp:cNvSpPr/>
      </dsp:nvSpPr>
      <dsp:spPr>
        <a:xfrm rot="5400000">
          <a:off x="2826772" y="-186941"/>
          <a:ext cx="494824" cy="3574282"/>
        </a:xfrm>
        <a:prstGeom prst="round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latinLnBrk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>
              <a:latin typeface="+mn-ea"/>
              <a:ea typeface="+mn-ea"/>
            </a:rPr>
            <a:t>필요성</a:t>
          </a:r>
          <a:endParaRPr lang="ko-KR" altLang="en-US" sz="1600" kern="1200" dirty="0">
            <a:latin typeface="+mn-ea"/>
            <a:ea typeface="+mn-ea"/>
          </a:endParaRPr>
        </a:p>
      </dsp:txBody>
      <dsp:txXfrm rot="5400000">
        <a:off x="2826772" y="-186941"/>
        <a:ext cx="494824" cy="3574282"/>
      </dsp:txXfrm>
    </dsp:sp>
    <dsp:sp modelId="{59A9A8B2-1E87-40B4-8433-2663B08C8BAD}">
      <dsp:nvSpPr>
        <dsp:cNvPr id="0" name=""/>
        <dsp:cNvSpPr/>
      </dsp:nvSpPr>
      <dsp:spPr>
        <a:xfrm>
          <a:off x="79633" y="1295677"/>
          <a:ext cx="1287019" cy="609045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4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/>
            <a:t>3</a:t>
          </a:r>
          <a:endParaRPr lang="ko-KR" altLang="en-US" sz="2000" kern="1200" dirty="0"/>
        </a:p>
      </dsp:txBody>
      <dsp:txXfrm>
        <a:off x="79633" y="1295677"/>
        <a:ext cx="1287019" cy="609045"/>
      </dsp:txXfrm>
    </dsp:sp>
    <dsp:sp modelId="{D79C6B02-1D2B-4059-8362-15537CB9FFD6}">
      <dsp:nvSpPr>
        <dsp:cNvPr id="0" name=""/>
        <dsp:cNvSpPr/>
      </dsp:nvSpPr>
      <dsp:spPr>
        <a:xfrm rot="5400000">
          <a:off x="2826772" y="460820"/>
          <a:ext cx="494824" cy="3574282"/>
        </a:xfrm>
        <a:prstGeom prst="round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latinLnBrk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>
              <a:latin typeface="+mn-ea"/>
              <a:ea typeface="+mn-ea"/>
            </a:rPr>
            <a:t>목적과 목표</a:t>
          </a:r>
          <a:r>
            <a:rPr lang="en-US" altLang="ko-KR" sz="1600" kern="1200" dirty="0" smtClean="0">
              <a:latin typeface="+mn-ea"/>
              <a:ea typeface="+mn-ea"/>
            </a:rPr>
            <a:t>, </a:t>
          </a:r>
          <a:r>
            <a:rPr lang="ko-KR" altLang="en-US" sz="1600" kern="1200" dirty="0" smtClean="0">
              <a:latin typeface="+mn-ea"/>
              <a:ea typeface="+mn-ea"/>
            </a:rPr>
            <a:t>기대효과</a:t>
          </a:r>
          <a:endParaRPr lang="ko-KR" altLang="en-US" sz="1600" kern="1200" dirty="0">
            <a:latin typeface="+mn-ea"/>
            <a:ea typeface="+mn-ea"/>
          </a:endParaRPr>
        </a:p>
      </dsp:txBody>
      <dsp:txXfrm rot="5400000">
        <a:off x="2826772" y="460820"/>
        <a:ext cx="494824" cy="3574282"/>
      </dsp:txXfrm>
    </dsp:sp>
    <dsp:sp modelId="{E737E841-73F1-47CC-A6F3-A56AB2D1A803}">
      <dsp:nvSpPr>
        <dsp:cNvPr id="0" name=""/>
        <dsp:cNvSpPr/>
      </dsp:nvSpPr>
      <dsp:spPr>
        <a:xfrm>
          <a:off x="79633" y="1943438"/>
          <a:ext cx="1287019" cy="609045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5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/>
            <a:t>4</a:t>
          </a:r>
          <a:endParaRPr lang="ko-KR" altLang="en-US" sz="2000" kern="1200" dirty="0"/>
        </a:p>
      </dsp:txBody>
      <dsp:txXfrm>
        <a:off x="79633" y="1943438"/>
        <a:ext cx="1287019" cy="609045"/>
      </dsp:txXfrm>
    </dsp:sp>
    <dsp:sp modelId="{CCC554B5-F16F-40F8-8721-09B9F426B9C0}">
      <dsp:nvSpPr>
        <dsp:cNvPr id="0" name=""/>
        <dsp:cNvSpPr/>
      </dsp:nvSpPr>
      <dsp:spPr>
        <a:xfrm rot="5400000">
          <a:off x="2826772" y="1108581"/>
          <a:ext cx="494824" cy="3574282"/>
        </a:xfrm>
        <a:prstGeom prst="round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latinLnBrk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>
              <a:latin typeface="+mn-ea"/>
              <a:ea typeface="+mn-ea"/>
            </a:rPr>
            <a:t>참여대상</a:t>
          </a:r>
          <a:endParaRPr lang="ko-KR" altLang="en-US" sz="1600" kern="1200" dirty="0">
            <a:latin typeface="+mn-ea"/>
            <a:ea typeface="+mn-ea"/>
          </a:endParaRPr>
        </a:p>
        <a:p>
          <a:pPr marL="171450" lvl="1" indent="-171450" algn="l" defTabSz="711200" latinLnBrk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600" kern="1200" dirty="0" smtClean="0">
              <a:latin typeface="+mn-ea"/>
              <a:ea typeface="+mn-ea"/>
            </a:rPr>
            <a:t>(</a:t>
          </a:r>
          <a:r>
            <a:rPr lang="ko-KR" altLang="en-US" sz="1600" kern="1200" dirty="0" smtClean="0">
              <a:latin typeface="+mn-ea"/>
              <a:ea typeface="+mn-ea"/>
            </a:rPr>
            <a:t>계획</a:t>
          </a:r>
          <a:r>
            <a:rPr lang="en-US" altLang="ko-KR" sz="1600" kern="1200" dirty="0" smtClean="0">
              <a:latin typeface="+mn-ea"/>
              <a:ea typeface="+mn-ea"/>
            </a:rPr>
            <a:t>&gt;</a:t>
          </a:r>
          <a:r>
            <a:rPr lang="ko-KR" altLang="en-US" sz="1600" kern="1200" dirty="0" smtClean="0">
              <a:latin typeface="+mn-ea"/>
              <a:ea typeface="+mn-ea"/>
            </a:rPr>
            <a:t>가정통신문작성</a:t>
          </a:r>
          <a:r>
            <a:rPr lang="en-US" altLang="ko-KR" sz="1600" kern="1200" dirty="0" smtClean="0">
              <a:latin typeface="+mn-ea"/>
              <a:ea typeface="+mn-ea"/>
            </a:rPr>
            <a:t>)</a:t>
          </a:r>
          <a:endParaRPr lang="ko-KR" altLang="en-US" sz="1600" kern="1200" dirty="0">
            <a:latin typeface="+mn-ea"/>
            <a:ea typeface="+mn-ea"/>
          </a:endParaRPr>
        </a:p>
      </dsp:txBody>
      <dsp:txXfrm rot="5400000">
        <a:off x="2826772" y="1108581"/>
        <a:ext cx="494824" cy="3574282"/>
      </dsp:txXfrm>
    </dsp:sp>
    <dsp:sp modelId="{5CF7B256-F4EF-48C8-9A70-34B9CD2DEC38}">
      <dsp:nvSpPr>
        <dsp:cNvPr id="0" name=""/>
        <dsp:cNvSpPr/>
      </dsp:nvSpPr>
      <dsp:spPr>
        <a:xfrm>
          <a:off x="79633" y="2591199"/>
          <a:ext cx="1287019" cy="609045"/>
        </a:xfrm>
        <a:prstGeom prst="homePlat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6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/>
            <a:t>5</a:t>
          </a:r>
          <a:endParaRPr lang="ko-KR" altLang="en-US" sz="2000" kern="1200" dirty="0"/>
        </a:p>
      </dsp:txBody>
      <dsp:txXfrm>
        <a:off x="79633" y="2591199"/>
        <a:ext cx="1287019" cy="60904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0C6B02-5C37-4D2A-8880-4C61504622F9}">
      <dsp:nvSpPr>
        <dsp:cNvPr id="0" name=""/>
        <dsp:cNvSpPr/>
      </dsp:nvSpPr>
      <dsp:spPr>
        <a:xfrm rot="5400000">
          <a:off x="2826772" y="-1482464"/>
          <a:ext cx="494824" cy="3574282"/>
        </a:xfrm>
        <a:prstGeom prst="round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latinLnBrk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>
              <a:latin typeface="+mn-ea"/>
              <a:ea typeface="+mn-ea"/>
            </a:rPr>
            <a:t>기획</a:t>
          </a:r>
          <a:endParaRPr lang="ko-KR" altLang="en-US" sz="1600" kern="1200" dirty="0">
            <a:latin typeface="+mn-ea"/>
            <a:ea typeface="+mn-ea"/>
          </a:endParaRPr>
        </a:p>
        <a:p>
          <a:pPr marL="171450" lvl="1" indent="-171450" algn="l" defTabSz="711200" latinLnBrk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600" kern="1200" dirty="0" smtClean="0">
              <a:latin typeface="+mn-ea"/>
              <a:ea typeface="+mn-ea"/>
            </a:rPr>
            <a:t>(</a:t>
          </a:r>
          <a:r>
            <a:rPr lang="ko-KR" altLang="en-US" sz="1600" kern="1200" dirty="0" smtClean="0">
              <a:latin typeface="+mn-ea"/>
              <a:ea typeface="+mn-ea"/>
            </a:rPr>
            <a:t>일정</a:t>
          </a:r>
          <a:r>
            <a:rPr lang="en-US" altLang="ko-KR" sz="1600" kern="1200" dirty="0" smtClean="0">
              <a:latin typeface="+mn-ea"/>
              <a:ea typeface="+mn-ea"/>
            </a:rPr>
            <a:t>&gt;</a:t>
          </a:r>
          <a:r>
            <a:rPr lang="ko-KR" altLang="en-US" sz="1600" kern="1200" dirty="0" smtClean="0">
              <a:latin typeface="+mn-ea"/>
              <a:ea typeface="+mn-ea"/>
            </a:rPr>
            <a:t>업무분담</a:t>
          </a:r>
          <a:r>
            <a:rPr lang="en-US" altLang="ko-KR" sz="1600" kern="1200" dirty="0" smtClean="0">
              <a:latin typeface="+mn-ea"/>
              <a:ea typeface="+mn-ea"/>
            </a:rPr>
            <a:t>&gt;</a:t>
          </a:r>
          <a:r>
            <a:rPr lang="ko-KR" altLang="en-US" sz="1600" kern="1200" dirty="0" smtClean="0">
              <a:latin typeface="+mn-ea"/>
              <a:ea typeface="+mn-ea"/>
            </a:rPr>
            <a:t>안전사고예방</a:t>
          </a:r>
          <a:r>
            <a:rPr lang="en-US" altLang="ko-KR" sz="1600" kern="1200" dirty="0" smtClean="0">
              <a:latin typeface="+mn-ea"/>
              <a:ea typeface="+mn-ea"/>
            </a:rPr>
            <a:t>)</a:t>
          </a:r>
          <a:endParaRPr lang="ko-KR" altLang="en-US" sz="1600" kern="1200" dirty="0">
            <a:latin typeface="+mn-ea"/>
            <a:ea typeface="+mn-ea"/>
          </a:endParaRPr>
        </a:p>
      </dsp:txBody>
      <dsp:txXfrm rot="5400000">
        <a:off x="2826772" y="-1482464"/>
        <a:ext cx="494824" cy="3574282"/>
      </dsp:txXfrm>
    </dsp:sp>
    <dsp:sp modelId="{E1EF443E-D5EB-41B3-9DAC-63444B3B8565}">
      <dsp:nvSpPr>
        <dsp:cNvPr id="0" name=""/>
        <dsp:cNvSpPr/>
      </dsp:nvSpPr>
      <dsp:spPr>
        <a:xfrm>
          <a:off x="79633" y="154"/>
          <a:ext cx="1287019" cy="609045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/>
            <a:t>6</a:t>
          </a:r>
          <a:endParaRPr lang="ko-KR" altLang="en-US" sz="2000" kern="1200" dirty="0"/>
        </a:p>
      </dsp:txBody>
      <dsp:txXfrm>
        <a:off x="79633" y="154"/>
        <a:ext cx="1287019" cy="609045"/>
      </dsp:txXfrm>
    </dsp:sp>
    <dsp:sp modelId="{83B1FEFB-3EE4-4F67-AFE4-167E62FD760E}">
      <dsp:nvSpPr>
        <dsp:cNvPr id="0" name=""/>
        <dsp:cNvSpPr/>
      </dsp:nvSpPr>
      <dsp:spPr>
        <a:xfrm rot="5400000">
          <a:off x="2826772" y="-834702"/>
          <a:ext cx="494824" cy="3574282"/>
        </a:xfrm>
        <a:prstGeom prst="round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latinLnBrk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>
              <a:latin typeface="+mn-ea"/>
              <a:ea typeface="+mn-ea"/>
            </a:rPr>
            <a:t>예산</a:t>
          </a:r>
          <a:r>
            <a:rPr lang="en-US" altLang="ko-KR" sz="1600" kern="1200" dirty="0" smtClean="0">
              <a:latin typeface="+mn-ea"/>
              <a:ea typeface="+mn-ea"/>
            </a:rPr>
            <a:t>&gt;</a:t>
          </a:r>
          <a:r>
            <a:rPr lang="ko-KR" altLang="en-US" sz="1600" kern="1200" dirty="0" smtClean="0">
              <a:latin typeface="+mn-ea"/>
              <a:ea typeface="+mn-ea"/>
            </a:rPr>
            <a:t>자원확보계획</a:t>
          </a:r>
          <a:r>
            <a:rPr lang="en-US" altLang="ko-KR" sz="1600" kern="1200" dirty="0" smtClean="0">
              <a:latin typeface="+mn-ea"/>
              <a:ea typeface="+mn-ea"/>
            </a:rPr>
            <a:t>&gt;</a:t>
          </a:r>
          <a:r>
            <a:rPr lang="ko-KR" altLang="en-US" sz="1600" kern="1200" dirty="0" smtClean="0">
              <a:latin typeface="+mn-ea"/>
              <a:ea typeface="+mn-ea"/>
            </a:rPr>
            <a:t>대안</a:t>
          </a:r>
          <a:endParaRPr lang="ko-KR" altLang="en-US" sz="1600" kern="1200" dirty="0">
            <a:latin typeface="+mn-ea"/>
            <a:ea typeface="+mn-ea"/>
          </a:endParaRPr>
        </a:p>
      </dsp:txBody>
      <dsp:txXfrm rot="5400000">
        <a:off x="2826772" y="-834702"/>
        <a:ext cx="494824" cy="3574282"/>
      </dsp:txXfrm>
    </dsp:sp>
    <dsp:sp modelId="{CB2CD6F5-2E90-4CE4-8831-64E6885D54F0}">
      <dsp:nvSpPr>
        <dsp:cNvPr id="0" name=""/>
        <dsp:cNvSpPr/>
      </dsp:nvSpPr>
      <dsp:spPr>
        <a:xfrm>
          <a:off x="79633" y="647915"/>
          <a:ext cx="1287019" cy="609045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3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/>
            <a:t>7</a:t>
          </a:r>
          <a:endParaRPr lang="ko-KR" altLang="en-US" sz="2000" kern="1200" dirty="0"/>
        </a:p>
      </dsp:txBody>
      <dsp:txXfrm>
        <a:off x="79633" y="647915"/>
        <a:ext cx="1287019" cy="609045"/>
      </dsp:txXfrm>
    </dsp:sp>
    <dsp:sp modelId="{7F68FCE8-184F-4FC2-864E-E568B79E98DD}">
      <dsp:nvSpPr>
        <dsp:cNvPr id="0" name=""/>
        <dsp:cNvSpPr/>
      </dsp:nvSpPr>
      <dsp:spPr>
        <a:xfrm rot="5400000">
          <a:off x="2826772" y="-186941"/>
          <a:ext cx="494824" cy="3574282"/>
        </a:xfrm>
        <a:prstGeom prst="round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latinLnBrk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>
              <a:latin typeface="+mn-ea"/>
              <a:ea typeface="+mn-ea"/>
            </a:rPr>
            <a:t>홍보</a:t>
          </a:r>
          <a:endParaRPr lang="ko-KR" altLang="en-US" sz="1600" kern="1200" dirty="0">
            <a:latin typeface="+mn-ea"/>
            <a:ea typeface="+mn-ea"/>
          </a:endParaRPr>
        </a:p>
      </dsp:txBody>
      <dsp:txXfrm rot="5400000">
        <a:off x="2826772" y="-186941"/>
        <a:ext cx="494824" cy="3574282"/>
      </dsp:txXfrm>
    </dsp:sp>
    <dsp:sp modelId="{59A9A8B2-1E87-40B4-8433-2663B08C8BAD}">
      <dsp:nvSpPr>
        <dsp:cNvPr id="0" name=""/>
        <dsp:cNvSpPr/>
      </dsp:nvSpPr>
      <dsp:spPr>
        <a:xfrm>
          <a:off x="79633" y="1295677"/>
          <a:ext cx="1287019" cy="609045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4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/>
            <a:t>8</a:t>
          </a:r>
          <a:endParaRPr lang="ko-KR" altLang="en-US" sz="2000" kern="1200" dirty="0"/>
        </a:p>
      </dsp:txBody>
      <dsp:txXfrm>
        <a:off x="79633" y="1295677"/>
        <a:ext cx="1287019" cy="609045"/>
      </dsp:txXfrm>
    </dsp:sp>
    <dsp:sp modelId="{D79C6B02-1D2B-4059-8362-15537CB9FFD6}">
      <dsp:nvSpPr>
        <dsp:cNvPr id="0" name=""/>
        <dsp:cNvSpPr/>
      </dsp:nvSpPr>
      <dsp:spPr>
        <a:xfrm rot="5400000">
          <a:off x="2826772" y="460820"/>
          <a:ext cx="494824" cy="3574282"/>
        </a:xfrm>
        <a:prstGeom prst="round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latinLnBrk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>
              <a:latin typeface="+mn-ea"/>
              <a:ea typeface="+mn-ea"/>
            </a:rPr>
            <a:t>프로그램 세부계획</a:t>
          </a:r>
          <a:endParaRPr lang="ko-KR" altLang="en-US" sz="1600" kern="1200" dirty="0">
            <a:latin typeface="+mn-ea"/>
            <a:ea typeface="+mn-ea"/>
          </a:endParaRPr>
        </a:p>
      </dsp:txBody>
      <dsp:txXfrm rot="5400000">
        <a:off x="2826772" y="460820"/>
        <a:ext cx="494824" cy="3574282"/>
      </dsp:txXfrm>
    </dsp:sp>
    <dsp:sp modelId="{E737E841-73F1-47CC-A6F3-A56AB2D1A803}">
      <dsp:nvSpPr>
        <dsp:cNvPr id="0" name=""/>
        <dsp:cNvSpPr/>
      </dsp:nvSpPr>
      <dsp:spPr>
        <a:xfrm>
          <a:off x="79633" y="1943438"/>
          <a:ext cx="1287019" cy="609045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5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/>
            <a:t>9</a:t>
          </a:r>
          <a:endParaRPr lang="ko-KR" altLang="en-US" sz="2000" kern="1200" dirty="0"/>
        </a:p>
      </dsp:txBody>
      <dsp:txXfrm>
        <a:off x="79633" y="1943438"/>
        <a:ext cx="1287019" cy="609045"/>
      </dsp:txXfrm>
    </dsp:sp>
    <dsp:sp modelId="{CCC554B5-F16F-40F8-8721-09B9F426B9C0}">
      <dsp:nvSpPr>
        <dsp:cNvPr id="0" name=""/>
        <dsp:cNvSpPr/>
      </dsp:nvSpPr>
      <dsp:spPr>
        <a:xfrm rot="5400000">
          <a:off x="2826772" y="1108581"/>
          <a:ext cx="494824" cy="3574282"/>
        </a:xfrm>
        <a:prstGeom prst="round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latinLnBrk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>
              <a:latin typeface="+mn-ea"/>
              <a:ea typeface="+mn-ea"/>
            </a:rPr>
            <a:t>평가계획</a:t>
          </a:r>
          <a:r>
            <a:rPr lang="en-US" altLang="ko-KR" sz="1600" kern="1200" dirty="0" smtClean="0">
              <a:latin typeface="+mn-ea"/>
              <a:ea typeface="+mn-ea"/>
            </a:rPr>
            <a:t>&gt;</a:t>
          </a:r>
          <a:r>
            <a:rPr lang="ko-KR" altLang="en-US" sz="1600" kern="1200" dirty="0" smtClean="0">
              <a:latin typeface="+mn-ea"/>
              <a:ea typeface="+mn-ea"/>
            </a:rPr>
            <a:t>만족도조사서</a:t>
          </a:r>
          <a:endParaRPr lang="ko-KR" altLang="en-US" sz="1600" kern="1200" dirty="0">
            <a:latin typeface="+mn-ea"/>
            <a:ea typeface="+mn-ea"/>
          </a:endParaRPr>
        </a:p>
      </dsp:txBody>
      <dsp:txXfrm rot="5400000">
        <a:off x="2826772" y="1108581"/>
        <a:ext cx="494824" cy="3574282"/>
      </dsp:txXfrm>
    </dsp:sp>
    <dsp:sp modelId="{5CF7B256-F4EF-48C8-9A70-34B9CD2DEC38}">
      <dsp:nvSpPr>
        <dsp:cNvPr id="0" name=""/>
        <dsp:cNvSpPr/>
      </dsp:nvSpPr>
      <dsp:spPr>
        <a:xfrm>
          <a:off x="79633" y="2591199"/>
          <a:ext cx="1287019" cy="609045"/>
        </a:xfrm>
        <a:prstGeom prst="homePlat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6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/>
            <a:t>10</a:t>
          </a:r>
          <a:endParaRPr lang="ko-KR" altLang="en-US" sz="2000" kern="1200" dirty="0"/>
        </a:p>
      </dsp:txBody>
      <dsp:txXfrm>
        <a:off x="79633" y="2591199"/>
        <a:ext cx="1287019" cy="60904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5432AB-B88C-4C3F-832D-B429F5FA4975}">
      <dsp:nvSpPr>
        <dsp:cNvPr id="0" name=""/>
        <dsp:cNvSpPr/>
      </dsp:nvSpPr>
      <dsp:spPr>
        <a:xfrm>
          <a:off x="2655740" y="1078230"/>
          <a:ext cx="2345053" cy="141293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400" kern="1200" dirty="0" smtClean="0"/>
            <a:t>예산산출</a:t>
          </a:r>
          <a:endParaRPr lang="ko-KR" altLang="en-US" sz="1400" kern="1200" dirty="0"/>
        </a:p>
        <a:p>
          <a:pPr marL="114300" lvl="1" indent="-114300" algn="l" defTabSz="6223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400" kern="1200" dirty="0" smtClean="0"/>
            <a:t>가용자원조사</a:t>
          </a:r>
          <a:endParaRPr lang="ko-KR" altLang="en-US" sz="1400" kern="1200" dirty="0"/>
        </a:p>
        <a:p>
          <a:pPr marL="114300" lvl="1" indent="-114300" algn="l" defTabSz="6223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400" kern="1200" dirty="0" smtClean="0"/>
            <a:t>자원정보수집</a:t>
          </a:r>
          <a:endParaRPr lang="ko-KR" altLang="en-US" sz="1400" kern="1200" dirty="0"/>
        </a:p>
        <a:p>
          <a:pPr marL="114300" lvl="1" indent="-114300" algn="l" defTabSz="6223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400" kern="1200" dirty="0" smtClean="0"/>
            <a:t>대안모색</a:t>
          </a:r>
          <a:endParaRPr lang="ko-KR" altLang="en-US" sz="1400" kern="1200" dirty="0"/>
        </a:p>
      </dsp:txBody>
      <dsp:txXfrm>
        <a:off x="2655740" y="1078230"/>
        <a:ext cx="2345053" cy="1412930"/>
      </dsp:txXfrm>
    </dsp:sp>
    <dsp:sp modelId="{8C43A8C1-F77B-468C-A7E1-06013CCDE7AB}">
      <dsp:nvSpPr>
        <dsp:cNvPr id="0" name=""/>
        <dsp:cNvSpPr/>
      </dsp:nvSpPr>
      <dsp:spPr>
        <a:xfrm>
          <a:off x="985289" y="1209324"/>
          <a:ext cx="1686704" cy="1497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err="1" smtClean="0"/>
            <a:t>시설장</a:t>
          </a:r>
          <a:endParaRPr lang="en-US" altLang="ko-KR" sz="3000" kern="1200" dirty="0" smtClean="0"/>
        </a:p>
        <a:p>
          <a:pPr lvl="0" algn="ctr" defTabSz="1333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smtClean="0"/>
            <a:t>역할</a:t>
          </a:r>
          <a:endParaRPr lang="ko-KR" altLang="en-US" sz="3000" kern="1200" dirty="0"/>
        </a:p>
      </dsp:txBody>
      <dsp:txXfrm>
        <a:off x="985289" y="1209324"/>
        <a:ext cx="1686704" cy="1497848"/>
      </dsp:txXfrm>
    </dsp:sp>
    <dsp:sp modelId="{73962150-51BF-4179-918C-CB63BF2D45DC}">
      <dsp:nvSpPr>
        <dsp:cNvPr id="0" name=""/>
        <dsp:cNvSpPr/>
      </dsp:nvSpPr>
      <dsp:spPr>
        <a:xfrm>
          <a:off x="2686730" y="3512301"/>
          <a:ext cx="2591281" cy="133587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400" kern="1200" dirty="0" smtClean="0"/>
            <a:t>운영 시  유의사항파악</a:t>
          </a:r>
          <a:endParaRPr lang="ko-KR" altLang="en-US" sz="1400" kern="1200" dirty="0"/>
        </a:p>
        <a:p>
          <a:pPr marL="114300" lvl="1" indent="-114300" algn="l" defTabSz="6223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400" kern="1200" dirty="0" smtClean="0"/>
            <a:t>안전사고 파악</a:t>
          </a:r>
          <a:endParaRPr lang="ko-KR" altLang="en-US" sz="1400" kern="1200" dirty="0"/>
        </a:p>
        <a:p>
          <a:pPr marL="114300" lvl="1" indent="-114300" algn="l" defTabSz="6223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400" kern="1200" dirty="0" smtClean="0"/>
            <a:t>안전사고 대책수립</a:t>
          </a:r>
          <a:endParaRPr lang="ko-KR" altLang="en-US" sz="1400" kern="1200" dirty="0"/>
        </a:p>
        <a:p>
          <a:pPr marL="114300" lvl="1" indent="-114300" algn="l" defTabSz="6223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400" kern="1200" dirty="0" smtClean="0"/>
            <a:t>정보수집</a:t>
          </a:r>
          <a:endParaRPr lang="ko-KR" altLang="en-US" sz="1400" kern="1200" dirty="0"/>
        </a:p>
      </dsp:txBody>
      <dsp:txXfrm>
        <a:off x="2686730" y="3512301"/>
        <a:ext cx="2591281" cy="1335877"/>
      </dsp:txXfrm>
    </dsp:sp>
    <dsp:sp modelId="{E5578E70-7FC0-416E-8F52-0B77856A6C6B}">
      <dsp:nvSpPr>
        <dsp:cNvPr id="0" name=""/>
        <dsp:cNvSpPr/>
      </dsp:nvSpPr>
      <dsp:spPr>
        <a:xfrm>
          <a:off x="841275" y="3316772"/>
          <a:ext cx="1728505" cy="15699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smtClean="0"/>
            <a:t>생활</a:t>
          </a:r>
          <a:endParaRPr lang="en-US" altLang="ko-KR" sz="3000" kern="1200" dirty="0" smtClean="0"/>
        </a:p>
        <a:p>
          <a:pPr lvl="0" algn="ctr" defTabSz="1333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err="1" smtClean="0"/>
            <a:t>복지사</a:t>
          </a:r>
          <a:endParaRPr lang="en-US" altLang="ko-KR" sz="3000" kern="1200" dirty="0" smtClean="0"/>
        </a:p>
      </dsp:txBody>
      <dsp:txXfrm>
        <a:off x="841275" y="3316772"/>
        <a:ext cx="1728505" cy="156990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AFA1014-060B-4F6E-808C-3B98F819D58F}">
      <dsp:nvSpPr>
        <dsp:cNvPr id="0" name=""/>
        <dsp:cNvSpPr/>
      </dsp:nvSpPr>
      <dsp:spPr>
        <a:xfrm rot="2561608">
          <a:off x="1804414" y="4288921"/>
          <a:ext cx="705633" cy="66445"/>
        </a:xfrm>
        <a:custGeom>
          <a:avLst/>
          <a:gdLst/>
          <a:ahLst/>
          <a:cxnLst/>
          <a:rect l="0" t="0" r="0" b="0"/>
          <a:pathLst>
            <a:path>
              <a:moveTo>
                <a:pt x="0" y="33222"/>
              </a:moveTo>
              <a:lnTo>
                <a:pt x="705633" y="3322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4119D6-F09C-48AE-8BFF-897826F4A7A6}">
      <dsp:nvSpPr>
        <dsp:cNvPr id="0" name=""/>
        <dsp:cNvSpPr/>
      </dsp:nvSpPr>
      <dsp:spPr>
        <a:xfrm>
          <a:off x="1897913" y="3328717"/>
          <a:ext cx="900878" cy="66445"/>
        </a:xfrm>
        <a:custGeom>
          <a:avLst/>
          <a:gdLst/>
          <a:ahLst/>
          <a:cxnLst/>
          <a:rect l="0" t="0" r="0" b="0"/>
          <a:pathLst>
            <a:path>
              <a:moveTo>
                <a:pt x="0" y="33222"/>
              </a:moveTo>
              <a:lnTo>
                <a:pt x="900878" y="3322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82F512-737F-4A81-B36C-D9C4024331D6}">
      <dsp:nvSpPr>
        <dsp:cNvPr id="0" name=""/>
        <dsp:cNvSpPr/>
      </dsp:nvSpPr>
      <dsp:spPr>
        <a:xfrm rot="19083997">
          <a:off x="1801605" y="2375382"/>
          <a:ext cx="752178" cy="66445"/>
        </a:xfrm>
        <a:custGeom>
          <a:avLst/>
          <a:gdLst/>
          <a:ahLst/>
          <a:cxnLst/>
          <a:rect l="0" t="0" r="0" b="0"/>
          <a:pathLst>
            <a:path>
              <a:moveTo>
                <a:pt x="0" y="33222"/>
              </a:moveTo>
              <a:lnTo>
                <a:pt x="752178" y="3322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BF4681-D959-4259-A907-16B66F35043C}">
      <dsp:nvSpPr>
        <dsp:cNvPr id="0" name=""/>
        <dsp:cNvSpPr/>
      </dsp:nvSpPr>
      <dsp:spPr>
        <a:xfrm>
          <a:off x="0" y="2215660"/>
          <a:ext cx="2232810" cy="223281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81B323-58A9-4590-851E-13BE5C110DB9}">
      <dsp:nvSpPr>
        <dsp:cNvPr id="0" name=""/>
        <dsp:cNvSpPr/>
      </dsp:nvSpPr>
      <dsp:spPr>
        <a:xfrm>
          <a:off x="2238782" y="1083323"/>
          <a:ext cx="1437010" cy="12499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err="1" smtClean="0"/>
            <a:t>이동시</a:t>
          </a:r>
          <a:endParaRPr lang="ko-KR" altLang="en-US" sz="2800" kern="1200" dirty="0"/>
        </a:p>
      </dsp:txBody>
      <dsp:txXfrm>
        <a:off x="2238782" y="1083323"/>
        <a:ext cx="1437010" cy="1249944"/>
      </dsp:txXfrm>
    </dsp:sp>
    <dsp:sp modelId="{16DD9C18-AA42-4A50-B553-E51940C728E0}">
      <dsp:nvSpPr>
        <dsp:cNvPr id="0" name=""/>
        <dsp:cNvSpPr/>
      </dsp:nvSpPr>
      <dsp:spPr>
        <a:xfrm>
          <a:off x="3566954" y="1083323"/>
          <a:ext cx="2155516" cy="1249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/>
            <a:t>안전교육실시</a:t>
          </a:r>
          <a:endParaRPr lang="ko-KR" altLang="en-US" sz="1600" kern="1200" dirty="0"/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/>
            <a:t>인솔인력확보와 </a:t>
          </a:r>
          <a:r>
            <a:rPr lang="ko-KR" altLang="en-US" sz="1600" kern="1200" dirty="0" err="1" smtClean="0"/>
            <a:t>모둠별</a:t>
          </a:r>
          <a:r>
            <a:rPr lang="ko-KR" altLang="en-US" sz="1600" kern="1200" dirty="0" smtClean="0"/>
            <a:t> 이동</a:t>
          </a:r>
          <a:endParaRPr lang="ko-KR" altLang="en-US" sz="1600" kern="1200" dirty="0"/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err="1" smtClean="0"/>
            <a:t>안전밸트착용확인</a:t>
          </a:r>
          <a:endParaRPr lang="ko-KR" altLang="en-US" sz="1600" kern="1200" dirty="0"/>
        </a:p>
      </dsp:txBody>
      <dsp:txXfrm>
        <a:off x="3566954" y="1083323"/>
        <a:ext cx="2155516" cy="1249944"/>
      </dsp:txXfrm>
    </dsp:sp>
    <dsp:sp modelId="{6D15B2C7-92EF-4AB7-A5DE-41A11D083B81}">
      <dsp:nvSpPr>
        <dsp:cNvPr id="0" name=""/>
        <dsp:cNvSpPr/>
      </dsp:nvSpPr>
      <dsp:spPr>
        <a:xfrm>
          <a:off x="2798792" y="2736968"/>
          <a:ext cx="1249944" cy="12499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숙소배정</a:t>
          </a:r>
          <a:endParaRPr lang="en-US" altLang="ko-KR" sz="2800" kern="1200" dirty="0" smtClean="0"/>
        </a:p>
      </dsp:txBody>
      <dsp:txXfrm>
        <a:off x="2798792" y="2736968"/>
        <a:ext cx="1249944" cy="1249944"/>
      </dsp:txXfrm>
    </dsp:sp>
    <dsp:sp modelId="{C74A6860-BC6A-458B-9C63-FAE859B7A05B}">
      <dsp:nvSpPr>
        <dsp:cNvPr id="0" name=""/>
        <dsp:cNvSpPr/>
      </dsp:nvSpPr>
      <dsp:spPr>
        <a:xfrm>
          <a:off x="4173730" y="2736968"/>
          <a:ext cx="1874916" cy="1249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/>
            <a:t>안전교육실시</a:t>
          </a:r>
          <a:endParaRPr lang="ko-KR" altLang="en-US" sz="1600" kern="1200" dirty="0"/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/>
            <a:t>객실당 인솔교사배치</a:t>
          </a:r>
          <a:endParaRPr lang="ko-KR" altLang="en-US" sz="1600" kern="1200" dirty="0"/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/>
            <a:t>시설배치도 설명</a:t>
          </a:r>
          <a:endParaRPr lang="ko-KR" altLang="en-US" sz="1600" kern="1200" dirty="0"/>
        </a:p>
      </dsp:txBody>
      <dsp:txXfrm>
        <a:off x="4173730" y="2736968"/>
        <a:ext cx="1874916" cy="1249944"/>
      </dsp:txXfrm>
    </dsp:sp>
    <dsp:sp modelId="{B2027BAB-8809-47FE-AA07-629BE21E39CE}">
      <dsp:nvSpPr>
        <dsp:cNvPr id="0" name=""/>
        <dsp:cNvSpPr/>
      </dsp:nvSpPr>
      <dsp:spPr>
        <a:xfrm>
          <a:off x="2239034" y="4345742"/>
          <a:ext cx="1339686" cy="13396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체험활동</a:t>
          </a:r>
          <a:endParaRPr lang="ko-KR" altLang="en-US" sz="2800" kern="1200" dirty="0"/>
        </a:p>
      </dsp:txBody>
      <dsp:txXfrm>
        <a:off x="2239034" y="4345742"/>
        <a:ext cx="1339686" cy="1339686"/>
      </dsp:txXfrm>
    </dsp:sp>
    <dsp:sp modelId="{5F9EBCDC-AE04-4446-B688-2B8E114BAA29}">
      <dsp:nvSpPr>
        <dsp:cNvPr id="0" name=""/>
        <dsp:cNvSpPr/>
      </dsp:nvSpPr>
      <dsp:spPr>
        <a:xfrm>
          <a:off x="3712689" y="4345742"/>
          <a:ext cx="2009529" cy="1339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/>
            <a:t>비상연락망 제공</a:t>
          </a:r>
          <a:endParaRPr lang="ko-KR" altLang="en-US" sz="1600" kern="1200" dirty="0"/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/>
            <a:t>안전 및 위험사항 </a:t>
          </a:r>
          <a:r>
            <a:rPr lang="ko-KR" altLang="en-US" sz="1600" kern="1200" dirty="0" err="1" smtClean="0"/>
            <a:t>대처법</a:t>
          </a:r>
          <a:r>
            <a:rPr lang="ko-KR" altLang="en-US" sz="1600" kern="1200" dirty="0" smtClean="0"/>
            <a:t> 교육</a:t>
          </a:r>
          <a:endParaRPr lang="ko-KR" altLang="en-US" sz="1600" kern="1200" dirty="0"/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/>
            <a:t>안전요원숙지</a:t>
          </a:r>
          <a:endParaRPr lang="ko-KR" altLang="en-US" sz="1600" kern="1200" dirty="0"/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err="1" smtClean="0"/>
            <a:t>모둠별</a:t>
          </a:r>
          <a:r>
            <a:rPr lang="ko-KR" altLang="en-US" sz="1600" kern="1200" dirty="0" smtClean="0"/>
            <a:t> 이동</a:t>
          </a:r>
          <a:endParaRPr lang="ko-KR" altLang="en-US" sz="1600" kern="1200" dirty="0"/>
        </a:p>
      </dsp:txBody>
      <dsp:txXfrm>
        <a:off x="3712689" y="4345742"/>
        <a:ext cx="2009529" cy="133968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2F67AA-08AF-4AB9-8046-BF6AE47BC19A}">
      <dsp:nvSpPr>
        <dsp:cNvPr id="0" name=""/>
        <dsp:cNvSpPr/>
      </dsp:nvSpPr>
      <dsp:spPr>
        <a:xfrm rot="5400000">
          <a:off x="-323701" y="324322"/>
          <a:ext cx="2158007" cy="15106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isometricOffAxis2Left"/>
          <a:lightRig rig="flood" dir="t">
            <a:rot lat="0" lon="0" rev="13800000"/>
          </a:lightRig>
        </a:scene3d>
        <a:sp3d extrusionH="107950" prstMaterial="plastic">
          <a:bevelT w="82550" h="63500" prst="coolSlant"/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900" kern="1200" dirty="0" err="1" smtClean="0"/>
            <a:t>알림장</a:t>
          </a:r>
          <a:endParaRPr lang="ko-KR" altLang="en-US" sz="2900" kern="1200" dirty="0"/>
        </a:p>
      </dsp:txBody>
      <dsp:txXfrm rot="5400000">
        <a:off x="-323701" y="324322"/>
        <a:ext cx="2158007" cy="1510605"/>
      </dsp:txXfrm>
    </dsp:sp>
    <dsp:sp modelId="{51B5086E-81C1-4AAD-95BD-20EA45020D46}">
      <dsp:nvSpPr>
        <dsp:cNvPr id="0" name=""/>
        <dsp:cNvSpPr/>
      </dsp:nvSpPr>
      <dsp:spPr>
        <a:xfrm rot="5400000">
          <a:off x="3033873" y="-1482384"/>
          <a:ext cx="1402705" cy="44917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OffAxis2Lef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800" kern="1200" dirty="0" smtClean="0"/>
            <a:t>캠프날짜</a:t>
          </a:r>
          <a:r>
            <a:rPr lang="en-US" altLang="ko-KR" sz="1800" kern="1200" dirty="0" smtClean="0"/>
            <a:t>, </a:t>
          </a:r>
          <a:r>
            <a:rPr lang="ko-KR" altLang="en-US" sz="1800" kern="1200" dirty="0" smtClean="0"/>
            <a:t>장소 알림</a:t>
          </a:r>
          <a:endParaRPr lang="ko-KR" altLang="en-US" sz="1800" kern="1200" dirty="0"/>
        </a:p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800" kern="1200" dirty="0" smtClean="0"/>
            <a:t>세부 운영시간표 및 내용 알림</a:t>
          </a:r>
          <a:endParaRPr lang="ko-KR" altLang="en-US" sz="1800" kern="1200" dirty="0"/>
        </a:p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800" kern="1200" dirty="0" smtClean="0"/>
            <a:t>참여아동 수요조사</a:t>
          </a:r>
          <a:endParaRPr lang="ko-KR" altLang="en-US" sz="1800" kern="1200" dirty="0"/>
        </a:p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800" kern="1200" dirty="0" smtClean="0"/>
            <a:t>준비물 및 유의사항 명시</a:t>
          </a:r>
          <a:r>
            <a:rPr lang="en-US" altLang="ko-KR" sz="1800" kern="1200" dirty="0" smtClean="0"/>
            <a:t>.</a:t>
          </a:r>
          <a:endParaRPr lang="ko-KR" altLang="en-US" sz="1800" kern="1200" dirty="0"/>
        </a:p>
      </dsp:txBody>
      <dsp:txXfrm rot="5400000">
        <a:off x="3033873" y="-1482384"/>
        <a:ext cx="1402705" cy="4491732"/>
      </dsp:txXfrm>
    </dsp:sp>
    <dsp:sp modelId="{A9D4560C-99EE-4653-A5C8-FAF9201EE298}">
      <dsp:nvSpPr>
        <dsp:cNvPr id="0" name=""/>
        <dsp:cNvSpPr/>
      </dsp:nvSpPr>
      <dsp:spPr>
        <a:xfrm rot="5400000">
          <a:off x="-323701" y="2292697"/>
          <a:ext cx="2158007" cy="15106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isometricOffAxis2Left"/>
          <a:lightRig rig="flood" dir="t">
            <a:rot lat="0" lon="0" rev="13800000"/>
          </a:lightRig>
        </a:scene3d>
        <a:sp3d extrusionH="107950" prstMaterial="plastic">
          <a:bevelT w="82550" h="63500" prst="coolSlant"/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900" kern="1200" dirty="0" smtClean="0">
              <a:latin typeface="Bodoni MT Black" pitchFamily="18" charset="0"/>
            </a:rPr>
            <a:t>SNS</a:t>
          </a:r>
          <a:endParaRPr lang="ko-KR" altLang="en-US" sz="2900" kern="1200" dirty="0">
            <a:latin typeface="Bodoni MT Black" pitchFamily="18" charset="0"/>
          </a:endParaRPr>
        </a:p>
      </dsp:txBody>
      <dsp:txXfrm rot="5400000">
        <a:off x="-323701" y="2292697"/>
        <a:ext cx="2158007" cy="1510605"/>
      </dsp:txXfrm>
    </dsp:sp>
    <dsp:sp modelId="{1391051C-9F31-4457-B474-3172F727D7BF}">
      <dsp:nvSpPr>
        <dsp:cNvPr id="0" name=""/>
        <dsp:cNvSpPr/>
      </dsp:nvSpPr>
      <dsp:spPr>
        <a:xfrm rot="5400000">
          <a:off x="3033873" y="485990"/>
          <a:ext cx="1402705" cy="44917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OffAxis2Lef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800" kern="1200" dirty="0" err="1" smtClean="0">
              <a:latin typeface="Bodoni MT Black" pitchFamily="18" charset="0"/>
            </a:rPr>
            <a:t>덕월지역아동센터</a:t>
          </a:r>
          <a:r>
            <a:rPr lang="en-US" altLang="ko-KR" sz="1800" kern="1200" dirty="0" smtClean="0">
              <a:latin typeface="Bodoni MT Black" pitchFamily="18" charset="0"/>
            </a:rPr>
            <a:t>BAND</a:t>
          </a:r>
          <a:r>
            <a:rPr lang="ko-KR" altLang="en-US" sz="1800" kern="1200" dirty="0" smtClean="0">
              <a:latin typeface="Bodoni MT Black" pitchFamily="18" charset="0"/>
            </a:rPr>
            <a:t>게시</a:t>
          </a:r>
          <a:endParaRPr lang="ko-KR" altLang="en-US" sz="1800" kern="1200" dirty="0"/>
        </a:p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800" kern="1200" dirty="0" err="1" smtClean="0"/>
            <a:t>덕월지역아동센터</a:t>
          </a:r>
          <a:r>
            <a:rPr lang="en-US" altLang="ko-KR" sz="1800" kern="1200" dirty="0" smtClean="0">
              <a:latin typeface="Bodoni MT Black" pitchFamily="18" charset="0"/>
            </a:rPr>
            <a:t>CAFÉ</a:t>
          </a:r>
          <a:r>
            <a:rPr lang="ko-KR" altLang="en-US" sz="1800" kern="1200" dirty="0" smtClean="0">
              <a:latin typeface="Bodoni MT Black" pitchFamily="18" charset="0"/>
            </a:rPr>
            <a:t>게시</a:t>
          </a:r>
          <a:endParaRPr lang="ko-KR" altLang="en-US" sz="1800" kern="1200" dirty="0"/>
        </a:p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800" kern="1200" dirty="0" smtClean="0"/>
            <a:t>연고자 </a:t>
          </a:r>
          <a:r>
            <a:rPr lang="ko-KR" altLang="en-US" sz="1800" kern="1200" dirty="0" err="1" smtClean="0"/>
            <a:t>문자알림</a:t>
          </a:r>
          <a:r>
            <a:rPr lang="en-US" altLang="ko-KR" sz="1800" kern="1200" dirty="0" smtClean="0"/>
            <a:t>.</a:t>
          </a:r>
          <a:endParaRPr lang="ko-KR" altLang="en-US" sz="1800" kern="1200" dirty="0"/>
        </a:p>
      </dsp:txBody>
      <dsp:txXfrm rot="5400000">
        <a:off x="3033873" y="485990"/>
        <a:ext cx="1402705" cy="4491732"/>
      </dsp:txXfrm>
    </dsp:sp>
    <dsp:sp modelId="{86F087D4-E303-4577-8CB5-0D14C533CF2C}">
      <dsp:nvSpPr>
        <dsp:cNvPr id="0" name=""/>
        <dsp:cNvSpPr/>
      </dsp:nvSpPr>
      <dsp:spPr>
        <a:xfrm rot="5400000">
          <a:off x="-323701" y="4261072"/>
          <a:ext cx="2158007" cy="15106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isometricOffAxis2Left"/>
          <a:lightRig rig="flood" dir="t">
            <a:rot lat="0" lon="0" rev="13800000"/>
          </a:lightRig>
        </a:scene3d>
        <a:sp3d extrusionH="107950" prstMaterial="plastic">
          <a:bevelT w="82550" h="63500" prst="coolSlant"/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900" kern="1200" dirty="0" smtClean="0"/>
            <a:t>수요조사</a:t>
          </a:r>
          <a:endParaRPr lang="ko-KR" altLang="en-US" sz="2900" kern="1200" dirty="0"/>
        </a:p>
      </dsp:txBody>
      <dsp:txXfrm rot="5400000">
        <a:off x="-323701" y="4261072"/>
        <a:ext cx="2158007" cy="1510605"/>
      </dsp:txXfrm>
    </dsp:sp>
    <dsp:sp modelId="{D426905B-54D0-4F14-9A1E-5F4D0F0B0144}">
      <dsp:nvSpPr>
        <dsp:cNvPr id="0" name=""/>
        <dsp:cNvSpPr/>
      </dsp:nvSpPr>
      <dsp:spPr>
        <a:xfrm rot="5400000">
          <a:off x="3033873" y="2454365"/>
          <a:ext cx="1402705" cy="44917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OffAxis2Lef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800" kern="1200" dirty="0" smtClean="0"/>
            <a:t>참가 동의서 확인 </a:t>
          </a:r>
          <a:r>
            <a:rPr lang="en-US" altLang="ko-KR" sz="1800" kern="1200" dirty="0" smtClean="0"/>
            <a:t>.</a:t>
          </a:r>
          <a:endParaRPr lang="ko-KR" altLang="en-US" sz="1800" kern="1200" dirty="0"/>
        </a:p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800" kern="1200" dirty="0" smtClean="0"/>
            <a:t>참가확인 문자 알림</a:t>
          </a:r>
          <a:r>
            <a:rPr lang="en-US" altLang="ko-KR" sz="1800" kern="1200" dirty="0" smtClean="0"/>
            <a:t>. </a:t>
          </a:r>
          <a:endParaRPr lang="ko-KR" altLang="en-US" sz="1800" kern="1200" dirty="0"/>
        </a:p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800" kern="1200" dirty="0" smtClean="0"/>
            <a:t>누락인원 직접통화 참가의사 확인</a:t>
          </a:r>
          <a:r>
            <a:rPr lang="en-US" altLang="ko-KR" sz="1800" kern="1200" dirty="0" smtClean="0"/>
            <a:t>.</a:t>
          </a:r>
          <a:endParaRPr lang="ko-KR" altLang="en-US" sz="1800" kern="1200" dirty="0"/>
        </a:p>
      </dsp:txBody>
      <dsp:txXfrm rot="5400000">
        <a:off x="3033873" y="2454365"/>
        <a:ext cx="1402705" cy="44917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5E48A783-F368-43E1-9775-82158C9D7FF4}" type="datetimeFigureOut">
              <a:rPr lang="en-US"/>
              <a:pPr>
                <a:defRPr/>
              </a:pPr>
              <a:t>6/28/2016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76EC0906-ED44-4D0B-B3A3-CBEE8168F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EC0906-ED44-4D0B-B3A3-CBEE8168FF8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EC0906-ED44-4D0B-B3A3-CBEE8168FF8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384800"/>
            <a:ext cx="6858000" cy="2573867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Rectangle 9"/>
          <p:cNvSpPr/>
          <p:nvPr/>
        </p:nvSpPr>
        <p:spPr>
          <a:xfrm>
            <a:off x="0" y="5482167"/>
            <a:ext cx="1028700" cy="2368551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tx1"/>
              </a:gs>
            </a:gsLst>
            <a:lin ang="10800000" scaled="1"/>
            <a:tileRect/>
          </a:gra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Rectangle 10"/>
          <p:cNvSpPr/>
          <p:nvPr/>
        </p:nvSpPr>
        <p:spPr>
          <a:xfrm>
            <a:off x="1028700" y="5482167"/>
            <a:ext cx="5829300" cy="2368551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028700" y="5588000"/>
            <a:ext cx="5600700" cy="1422400"/>
          </a:xfrm>
        </p:spPr>
        <p:txBody>
          <a:bodyPr>
            <a:normAutofit/>
          </a:bodyPr>
          <a:lstStyle>
            <a:lvl1pPr>
              <a:defRPr sz="4400" cap="none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028700" y="7010400"/>
            <a:ext cx="5600700" cy="8128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accent3">
                    <a:lumMod val="60000"/>
                    <a:lumOff val="40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400" smtClean="0">
                <a:solidFill>
                  <a:schemeClr val="bg2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B5E58758-D77D-451F-8DE1-2930FB84A2EE}" type="datetimeFigureOut">
              <a:rPr lang="en-US"/>
              <a:pPr>
                <a:defRPr/>
              </a:pPr>
              <a:t>6/28/2016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solidFill>
                  <a:schemeClr val="bg2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2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61729257-85AB-45A4-A260-AA0D8F306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14584-6347-45D0-96A7-D5D3C0B0D492}" type="datetimeFigureOut">
              <a:rPr lang="en-US"/>
              <a:pPr>
                <a:defRPr/>
              </a:pPr>
              <a:t>6/28/2016</a:t>
            </a:fld>
            <a:endParaRPr lang="en-US"/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27A23-1B01-4D45-B249-11E0092E4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3">
                <a:lumMod val="20000"/>
                <a:lumOff val="80000"/>
              </a:schemeClr>
            </a:gs>
            <a:gs pos="100000">
              <a:schemeClr val="bg1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617494" y="0"/>
            <a:ext cx="240506" cy="9144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Rectangle 7"/>
          <p:cNvSpPr/>
          <p:nvPr/>
        </p:nvSpPr>
        <p:spPr>
          <a:xfrm>
            <a:off x="6686550" y="711200"/>
            <a:ext cx="171450" cy="8432800"/>
          </a:xfrm>
          <a:prstGeom prst="rect">
            <a:avLst/>
          </a:prstGeom>
          <a:solidFill>
            <a:schemeClr val="tx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6858000" cy="711200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0800000" scaled="1"/>
          </a:gra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14900" y="812801"/>
            <a:ext cx="1543050" cy="735541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812800"/>
            <a:ext cx="4514850" cy="735541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02319-928A-4135-B7DE-E15B23104101}" type="datetimeFigureOut">
              <a:rPr lang="en-US"/>
              <a:pPr>
                <a:defRPr/>
              </a:pPr>
              <a:t>6/28/2016</a:t>
            </a:fld>
            <a:endParaRPr lang="en-US"/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2B42E-C650-412B-8ACD-4CD01EA38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571500" y="2133600"/>
            <a:ext cx="6003036" cy="6096000"/>
          </a:xfrm>
        </p:spPr>
        <p:txBody>
          <a:bodyPr/>
          <a:lstStyle>
            <a:lvl1pPr>
              <a:defRPr>
                <a:latin typeface="맑은 고딕" pitchFamily="50" charset="-127"/>
                <a:ea typeface="맑은 고딕" pitchFamily="50" charset="-127"/>
              </a:defRPr>
            </a:lvl1pPr>
            <a:lvl2pPr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83D7F7D7-A682-4C95-A2FE-78DDF26DEA3A}" type="datetimeFigureOut">
              <a:rPr lang="en-US"/>
              <a:pPr>
                <a:defRPr/>
              </a:pPr>
              <a:t>6/28/2016</a:t>
            </a:fld>
            <a:endParaRPr lang="en-US"/>
          </a:p>
        </p:txBody>
      </p:sp>
      <p:sp>
        <p:nvSpPr>
          <p:cNvPr id="5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2CC3E99A-2116-42EE-BA65-04CB706E00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2032000"/>
            <a:ext cx="6858000" cy="1524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2133600"/>
            <a:ext cx="1028700" cy="13208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1028700" y="2133600"/>
            <a:ext cx="5829300" cy="1320800"/>
          </a:xfrm>
          <a:prstGeom prst="rect">
            <a:avLst/>
          </a:prstGeom>
          <a:solidFill>
            <a:schemeClr val="tx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3657601"/>
            <a:ext cx="5715000" cy="2230967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2133600"/>
            <a:ext cx="5715000" cy="1320800"/>
          </a:xfrm>
        </p:spPr>
        <p:txBody>
          <a:bodyPr anchor="ctr"/>
          <a:lstStyle>
            <a:lvl1pPr algn="l">
              <a:buNone/>
              <a:defRPr sz="4400" b="0" cap="none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22CE0E7D-9E0E-45A8-839E-C91918E8A77C}" type="datetimeFigureOut">
              <a:rPr lang="en-US"/>
              <a:pPr>
                <a:defRPr/>
              </a:pPr>
              <a:t>6/28/2016</a:t>
            </a:fld>
            <a:endParaRPr lang="en-US"/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E30C7E8F-2A0F-4249-8628-E094FA2DD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571500" y="2119423"/>
            <a:ext cx="2914650" cy="6096000"/>
          </a:xfrm>
        </p:spPr>
        <p:txBody>
          <a:bodyPr/>
          <a:lstStyle>
            <a:lvl1pPr>
              <a:defRPr>
                <a:latin typeface="맑은 고딕" pitchFamily="50" charset="-127"/>
                <a:ea typeface="맑은 고딕" pitchFamily="50" charset="-127"/>
              </a:defRPr>
            </a:lvl1pPr>
            <a:lvl2pPr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657600" y="2119423"/>
            <a:ext cx="2914650" cy="6096000"/>
          </a:xfrm>
        </p:spPr>
        <p:txBody>
          <a:bodyPr/>
          <a:lstStyle>
            <a:lvl1pPr>
              <a:defRPr>
                <a:latin typeface="맑은 고딕" pitchFamily="50" charset="-127"/>
                <a:ea typeface="맑은 고딕" pitchFamily="50" charset="-127"/>
              </a:defRPr>
            </a:lvl1pPr>
            <a:lvl2pPr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47A9C0E2-E4A7-406F-9F7B-0F6AB8C8D6EC}" type="datetimeFigureOut">
              <a:rPr lang="en-US"/>
              <a:pPr>
                <a:defRPr/>
              </a:pPr>
              <a:t>6/28/2016</a:t>
            </a:fld>
            <a:endParaRPr lang="en-US"/>
          </a:p>
        </p:txBody>
      </p:sp>
      <p:sp>
        <p:nvSpPr>
          <p:cNvPr id="6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EB66B4B5-733C-4945-975E-E89CFD5B3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71500" y="3251200"/>
            <a:ext cx="2914650" cy="4775200"/>
          </a:xfrm>
        </p:spPr>
        <p:txBody>
          <a:bodyPr/>
          <a:lstStyle>
            <a:lvl1pPr>
              <a:defRPr>
                <a:latin typeface="맑은 고딕" pitchFamily="50" charset="-127"/>
                <a:ea typeface="맑은 고딕" pitchFamily="50" charset="-127"/>
              </a:defRPr>
            </a:lvl1pPr>
            <a:lvl2pPr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3657600" y="3251200"/>
            <a:ext cx="2914650" cy="4775200"/>
          </a:xfrm>
        </p:spPr>
        <p:txBody>
          <a:bodyPr/>
          <a:lstStyle>
            <a:lvl1pPr>
              <a:defRPr>
                <a:latin typeface="맑은 고딕" pitchFamily="50" charset="-127"/>
                <a:ea typeface="맑은 고딕" pitchFamily="50" charset="-127"/>
              </a:defRPr>
            </a:lvl1pPr>
            <a:lvl2pPr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571500" y="2336800"/>
            <a:ext cx="2914650" cy="853440"/>
          </a:xfrm>
          <a:solidFill>
            <a:schemeClr val="accent3"/>
          </a:solidFill>
        </p:spPr>
        <p:txBody>
          <a:bodyPr rtlCol="0" anchor="ctr"/>
          <a:lstStyle>
            <a:lvl1pPr marL="0" indent="0">
              <a:buFontTx/>
              <a:buNone/>
              <a:defRPr sz="2000" b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3657600" y="2336800"/>
            <a:ext cx="2914650" cy="853440"/>
          </a:xfrm>
          <a:solidFill>
            <a:schemeClr val="accent3"/>
          </a:solidFill>
        </p:spPr>
        <p:txBody>
          <a:bodyPr rtlCol="0" anchor="ctr"/>
          <a:lstStyle>
            <a:lvl1pPr marL="0" indent="0">
              <a:buFontTx/>
              <a:buNone/>
              <a:defRPr sz="2000" b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7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34E7A117-192D-43FD-9F7F-A19D14BA44DE}" type="datetimeFigureOut">
              <a:rPr lang="en-US"/>
              <a:pPr>
                <a:defRPr/>
              </a:pPr>
              <a:t>6/28/2016</a:t>
            </a:fld>
            <a:endParaRPr lang="en-US"/>
          </a:p>
        </p:txBody>
      </p:sp>
      <p:sp>
        <p:nvSpPr>
          <p:cNvPr id="8" name="Slide Number Placeholder 1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277B4366-1FC6-4528-9604-257197FBB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C53A32F8-FEC6-4D39-959A-97E057E88D38}" type="datetimeFigureOut">
              <a:rPr lang="en-US"/>
              <a:pPr>
                <a:defRPr/>
              </a:pPr>
              <a:t>6/28/2016</a:t>
            </a:fld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7449AE10-8911-458E-A431-084F4BE30E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EF2A3-B388-47E2-82E4-4DC6AAE45EF1}" type="datetimeFigureOut">
              <a:rPr lang="en-US"/>
              <a:pPr>
                <a:defRPr/>
              </a:pPr>
              <a:t>6/28/2016</a:t>
            </a:fld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4CD97-273B-46A6-A710-E83479112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71500" y="2133600"/>
            <a:ext cx="1200150" cy="5994400"/>
          </a:xfrm>
          <a:solidFill>
            <a:schemeClr val="accent3"/>
          </a:solidFill>
          <a:ln w="50800" cap="sq" cmpd="dbl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828800" y="2133600"/>
            <a:ext cx="4743450" cy="60960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60B6D-B6EA-4708-B4FF-FC972DBBD681}" type="datetimeFigureOut">
              <a:rPr lang="en-US"/>
              <a:pPr>
                <a:defRPr/>
              </a:pPr>
              <a:t>6/28/2016</a:t>
            </a:fld>
            <a:endParaRPr lang="en-US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6DC09-E0E3-4849-9385-44273884D5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0" y="6096001"/>
            <a:ext cx="6858000" cy="1183217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Rectangle 8"/>
          <p:cNvSpPr/>
          <p:nvPr/>
        </p:nvSpPr>
        <p:spPr>
          <a:xfrm>
            <a:off x="0" y="6212418"/>
            <a:ext cx="1028700" cy="950383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0800000" scaled="1"/>
          </a:gra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Rectangle 9"/>
          <p:cNvSpPr/>
          <p:nvPr/>
        </p:nvSpPr>
        <p:spPr>
          <a:xfrm>
            <a:off x="1028700" y="6212418"/>
            <a:ext cx="5829300" cy="950383"/>
          </a:xfrm>
          <a:prstGeom prst="rect">
            <a:avLst/>
          </a:prstGeom>
          <a:solidFill>
            <a:schemeClr val="tx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8700" y="7315200"/>
            <a:ext cx="5657850" cy="914400"/>
          </a:xfrm>
        </p:spPr>
        <p:txBody>
          <a:bodyPr/>
          <a:lstStyle>
            <a:lvl1pPr marL="0" indent="0">
              <a:buFontTx/>
              <a:buNone/>
              <a:defRPr sz="1700">
                <a:solidFill>
                  <a:schemeClr val="tx2"/>
                </a:solidFill>
              </a:defRPr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234022"/>
            <a:ext cx="5657850" cy="877977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28700" y="0"/>
            <a:ext cx="5829300" cy="6091936"/>
          </a:xfr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  <a:endParaRPr lang="en-US" noProof="0" dirty="0"/>
          </a:p>
        </p:txBody>
      </p:sp>
      <p:sp>
        <p:nvSpPr>
          <p:cNvPr id="8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F60BA-9C32-4D1B-9998-0EC3D223DFA8}" type="datetimeFigureOut">
              <a:rPr lang="en-US"/>
              <a:pPr>
                <a:defRPr/>
              </a:pPr>
              <a:t>6/28/2016</a:t>
            </a:fld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B33F6-4937-4F95-B717-F267BF799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3">
                <a:lumMod val="20000"/>
                <a:lumOff val="80000"/>
              </a:schemeClr>
            </a:gs>
            <a:gs pos="100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571500" y="508000"/>
            <a:ext cx="60007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573881" y="2133601"/>
            <a:ext cx="6000750" cy="603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"/>
            <a:ext cx="6858000" cy="427567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00050" cy="9144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400050" y="0"/>
            <a:ext cx="6457950" cy="304800"/>
          </a:xfrm>
          <a:prstGeom prst="rect">
            <a:avLst/>
          </a:prstGeom>
          <a:solidFill>
            <a:schemeClr val="tx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1" name="Date Placeholder 27"/>
          <p:cNvSpPr>
            <a:spLocks noGrp="1"/>
          </p:cNvSpPr>
          <p:nvPr>
            <p:ph type="dt" sz="half" idx="2"/>
          </p:nvPr>
        </p:nvSpPr>
        <p:spPr>
          <a:xfrm>
            <a:off x="1028700" y="8310034"/>
            <a:ext cx="1314450" cy="427567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E21A442-5C19-454B-B70E-A6BCDE522F88}" type="datetimeFigureOut">
              <a:rPr lang="en-US"/>
              <a:pPr>
                <a:defRPr/>
              </a:pPr>
              <a:t>6/28/2016</a:t>
            </a:fld>
            <a:endParaRPr lang="en-US"/>
          </a:p>
        </p:txBody>
      </p:sp>
      <p:sp>
        <p:nvSpPr>
          <p:cNvPr id="2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2400301" y="8310034"/>
            <a:ext cx="3564731" cy="427567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bg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6000750" y="8310034"/>
            <a:ext cx="628650" cy="427567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fontAlgn="auto" latinLnBrk="0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CD44114-1AA2-4573-B5D7-910F60585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1" r:id="rId8"/>
    <p:sldLayoutId id="2147483679" r:id="rId9"/>
    <p:sldLayoutId id="2147483670" r:id="rId10"/>
    <p:sldLayoutId id="2147483680" r:id="rId11"/>
  </p:sldLayoutIdLst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2pPr>
      <a:lvl3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3pPr>
      <a:lvl4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4pPr>
      <a:lvl5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9pPr>
    </p:titleStyle>
    <p:bodyStyle>
      <a:lvl1pPr marL="319088" indent="-319088" algn="l" rtl="0" eaLnBrk="1" fontAlgn="base" latinLnBrk="1" hangingPunct="1">
        <a:spcBef>
          <a:spcPts val="7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latinLnBrk="1" hangingPunct="1">
        <a:spcBef>
          <a:spcPts val="550"/>
        </a:spcBef>
        <a:spcAft>
          <a:spcPct val="0"/>
        </a:spcAft>
        <a:buClr>
          <a:schemeClr val="tx2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latinLnBrk="1" hangingPunct="1">
        <a:spcBef>
          <a:spcPts val="5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latinLnBrk="1" hangingPunct="1">
        <a:spcBef>
          <a:spcPts val="4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latinLnBrk="1" hangingPunct="1">
        <a:spcBef>
          <a:spcPts val="4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 b="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Bodoni MT Black" pitchFamily="18" charset="0"/>
              </a:rPr>
              <a:t>Dream World</a:t>
            </a:r>
            <a:endParaRPr lang="ko-KR" alt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en-US" altLang="ko-KR" dirty="0" smtClean="0"/>
              <a:t>2016 year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욕구충족으로 </a:t>
            </a:r>
            <a:r>
              <a:rPr lang="ko-KR" altLang="en-US" dirty="0" err="1" smtClean="0"/>
              <a:t>자존감을</a:t>
            </a:r>
            <a:r>
              <a:rPr lang="ko-KR" altLang="en-US" dirty="0" smtClean="0"/>
              <a:t> 높인다</a:t>
            </a:r>
            <a:r>
              <a:rPr lang="en-US" altLang="ko-KR" dirty="0" smtClean="0"/>
              <a:t>.</a:t>
            </a:r>
          </a:p>
          <a:p>
            <a:endParaRPr lang="en-US" altLang="ko-KR" sz="2000" dirty="0" smtClean="0"/>
          </a:p>
          <a:p>
            <a:r>
              <a:rPr lang="ko-KR" altLang="en-US" dirty="0" smtClean="0"/>
              <a:t>체험으로 인해 문화적 견문을 넓힌다</a:t>
            </a:r>
            <a:r>
              <a:rPr lang="en-US" altLang="ko-KR" dirty="0" smtClean="0"/>
              <a:t>.</a:t>
            </a:r>
          </a:p>
          <a:p>
            <a:endParaRPr lang="en-US" altLang="ko-KR" sz="2000" dirty="0" smtClean="0"/>
          </a:p>
          <a:p>
            <a:r>
              <a:rPr lang="ko-KR" altLang="en-US" dirty="0" smtClean="0"/>
              <a:t>안전확보에 철저한 준비로 편안한 체험을 즐긴다</a:t>
            </a:r>
            <a:r>
              <a:rPr lang="en-US" altLang="ko-KR" dirty="0" smtClean="0"/>
              <a:t>.</a:t>
            </a:r>
          </a:p>
          <a:p>
            <a:endParaRPr lang="en-US" altLang="ko-KR" sz="2000" dirty="0" smtClean="0"/>
          </a:p>
          <a:p>
            <a:r>
              <a:rPr lang="ko-KR" altLang="en-US" dirty="0" smtClean="0"/>
              <a:t>조별활동으로 단체활동능력을 향상시키고 결속력을 다진다</a:t>
            </a:r>
            <a:r>
              <a:rPr lang="en-US" altLang="ko-KR" dirty="0" smtClean="0"/>
              <a:t>.</a:t>
            </a:r>
          </a:p>
          <a:p>
            <a:endParaRPr lang="en-US" altLang="ko-KR" sz="2000" dirty="0" smtClean="0"/>
          </a:p>
          <a:p>
            <a:r>
              <a:rPr lang="ko-KR" altLang="en-US" dirty="0" smtClean="0"/>
              <a:t>단체활동으로 사회적 정서적 밝은 성장을 기대한다</a:t>
            </a:r>
            <a:r>
              <a:rPr lang="en-US" altLang="ko-KR" dirty="0" smtClean="0"/>
              <a:t>.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기대효과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sz="2800" dirty="0" smtClean="0"/>
              <a:t>참여대상은 </a:t>
            </a:r>
            <a:r>
              <a:rPr lang="en-US" altLang="ko-KR" sz="2800" dirty="0" smtClean="0"/>
              <a:t>7</a:t>
            </a:r>
            <a:r>
              <a:rPr lang="ko-KR" altLang="en-US" sz="2800" dirty="0" smtClean="0"/>
              <a:t>월 말 모든 프로그램이 확정되고 선정한다</a:t>
            </a:r>
            <a:r>
              <a:rPr lang="en-US" altLang="ko-KR" sz="2800" dirty="0" smtClean="0"/>
              <a:t>.</a:t>
            </a:r>
          </a:p>
          <a:p>
            <a:r>
              <a:rPr lang="ko-KR" altLang="en-US" sz="2800" dirty="0" smtClean="0"/>
              <a:t>대상인원은 시설정원 </a:t>
            </a:r>
            <a:r>
              <a:rPr lang="en-US" altLang="ko-KR" sz="2800" dirty="0" smtClean="0"/>
              <a:t>29</a:t>
            </a:r>
            <a:r>
              <a:rPr lang="ko-KR" altLang="en-US" sz="2800" dirty="0" smtClean="0"/>
              <a:t>명으로 산정하고 계획한다</a:t>
            </a:r>
            <a:r>
              <a:rPr lang="en-US" altLang="ko-KR" sz="2800" dirty="0" smtClean="0"/>
              <a:t>.</a:t>
            </a:r>
          </a:p>
          <a:p>
            <a:r>
              <a:rPr lang="ko-KR" altLang="en-US" sz="2800" dirty="0" smtClean="0"/>
              <a:t>참여대상이 </a:t>
            </a:r>
            <a:r>
              <a:rPr lang="en-US" altLang="ko-KR" sz="2800" dirty="0" smtClean="0"/>
              <a:t>29</a:t>
            </a:r>
            <a:r>
              <a:rPr lang="ko-KR" altLang="en-US" sz="2800" dirty="0" err="1" smtClean="0"/>
              <a:t>명산출이</a:t>
            </a:r>
            <a:r>
              <a:rPr lang="ko-KR" altLang="en-US" sz="2800" dirty="0" smtClean="0"/>
              <a:t> 되지 않을 시에는 미확보인원은 센터이용아동의 가족으로 하며 선착순 마감한다</a:t>
            </a:r>
            <a:r>
              <a:rPr lang="en-US" altLang="ko-KR" sz="2800" dirty="0" smtClean="0"/>
              <a:t>.</a:t>
            </a:r>
          </a:p>
          <a:p>
            <a:r>
              <a:rPr lang="ko-KR" altLang="en-US" sz="2800" dirty="0" smtClean="0"/>
              <a:t>인솔자는 </a:t>
            </a:r>
            <a:r>
              <a:rPr lang="ko-KR" altLang="en-US" sz="2800" dirty="0" err="1" smtClean="0"/>
              <a:t>시설장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생활복지사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공익근무요원으로 한다</a:t>
            </a:r>
            <a:r>
              <a:rPr lang="en-US" altLang="ko-KR" sz="2800" dirty="0" smtClean="0"/>
              <a:t>.</a:t>
            </a:r>
          </a:p>
          <a:p>
            <a:r>
              <a:rPr lang="ko-KR" altLang="en-US" sz="2800" dirty="0" smtClean="0"/>
              <a:t>인솔자문제발생시에는 아동복지교사에게 의견을 묻고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불응시에는</a:t>
            </a:r>
            <a:r>
              <a:rPr lang="ko-KR" altLang="en-US" sz="2800" dirty="0" smtClean="0"/>
              <a:t> 자원봉사자를 확보한다</a:t>
            </a:r>
            <a:r>
              <a:rPr lang="en-US" altLang="ko-KR" sz="2800" dirty="0" smtClean="0"/>
              <a:t>.</a:t>
            </a:r>
            <a:endParaRPr lang="ko-KR" altLang="en-US" sz="2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참여대상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571500" y="508000"/>
            <a:ext cx="6000750" cy="1111672"/>
          </a:xfrm>
        </p:spPr>
        <p:txBody>
          <a:bodyPr/>
          <a:lstStyle/>
          <a:p>
            <a:r>
              <a:rPr lang="ko-KR" altLang="en-US" sz="4000" dirty="0" smtClean="0"/>
              <a:t>아동 캠프참여동의서</a:t>
            </a:r>
            <a:r>
              <a:rPr lang="en-US" altLang="ko-KR" sz="4000" dirty="0" smtClean="0"/>
              <a:t>-1</a:t>
            </a:r>
            <a:endParaRPr lang="ko-KR" altLang="en-US" sz="4000" dirty="0"/>
          </a:p>
        </p:txBody>
      </p:sp>
      <p:pic>
        <p:nvPicPr>
          <p:cNvPr id="2049" name="Picture 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2737" y="1611696"/>
            <a:ext cx="4671462" cy="6617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860" y="524531"/>
            <a:ext cx="5728280" cy="809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13955" y="1970694"/>
            <a:ext cx="472008" cy="225042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2075" tIns="46037" rIns="92075" bIns="46037" anchor="ctr"/>
          <a:lstStyle/>
          <a:p>
            <a:pPr algn="ctr"/>
            <a:r>
              <a:rPr lang="en-US" altLang="ko-KR" sz="1200" b="1" dirty="0" smtClean="0">
                <a:solidFill>
                  <a:srgbClr val="666699"/>
                </a:solidFill>
                <a:latin typeface="Century Gothic" pitchFamily="34" charset="0"/>
                <a:ea typeface="굴림" charset="-127"/>
              </a:rPr>
              <a:t>12015.12</a:t>
            </a:r>
            <a:endParaRPr lang="ko-KR" altLang="en-US" sz="1200" b="1" dirty="0">
              <a:solidFill>
                <a:srgbClr val="666699"/>
              </a:solidFill>
              <a:latin typeface="Century Gothic" pitchFamily="34" charset="0"/>
              <a:ea typeface="굴림" charset="-127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844795" y="1970694"/>
            <a:ext cx="472008" cy="225042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2075" tIns="46037" rIns="92075" bIns="46037" anchor="ctr"/>
          <a:lstStyle/>
          <a:p>
            <a:pPr algn="ctr"/>
            <a:r>
              <a:rPr lang="en-US" altLang="ko-KR" sz="1200" b="1" dirty="0" smtClean="0">
                <a:solidFill>
                  <a:srgbClr val="666699"/>
                </a:solidFill>
                <a:latin typeface="Century Gothic" pitchFamily="34" charset="0"/>
              </a:rPr>
              <a:t>2</a:t>
            </a:r>
            <a:r>
              <a:rPr lang="ko-KR" altLang="en-US" sz="1200" b="1" dirty="0" smtClean="0">
                <a:solidFill>
                  <a:srgbClr val="666699"/>
                </a:solidFill>
                <a:latin typeface="Century Gothic" pitchFamily="34" charset="0"/>
              </a:rPr>
              <a:t>월</a:t>
            </a:r>
            <a:endParaRPr lang="ko-KR" altLang="en-US" sz="1200" b="1" dirty="0">
              <a:solidFill>
                <a:srgbClr val="666699"/>
              </a:solidFill>
              <a:latin typeface="Century Gothic" pitchFamily="34" charset="0"/>
              <a:ea typeface="굴림" charset="-127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0215" y="1970694"/>
            <a:ext cx="472008" cy="225042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2075" tIns="46037" rIns="92075" bIns="46037" anchor="ctr"/>
          <a:lstStyle/>
          <a:p>
            <a:pPr algn="ctr"/>
            <a:r>
              <a:rPr lang="en-US" altLang="ko-KR" sz="1200" b="1" dirty="0" smtClean="0">
                <a:solidFill>
                  <a:srgbClr val="666699"/>
                </a:solidFill>
                <a:latin typeface="Century Gothic" pitchFamily="34" charset="0"/>
                <a:ea typeface="굴림" charset="-127"/>
              </a:rPr>
              <a:t>3</a:t>
            </a:r>
            <a:r>
              <a:rPr lang="ko-KR" altLang="en-US" sz="1200" b="1" dirty="0" smtClean="0">
                <a:solidFill>
                  <a:srgbClr val="666699"/>
                </a:solidFill>
                <a:latin typeface="Century Gothic" pitchFamily="34" charset="0"/>
              </a:rPr>
              <a:t>월</a:t>
            </a:r>
            <a:r>
              <a:rPr lang="en-US" altLang="ko-KR" sz="1200" b="1" dirty="0" smtClean="0">
                <a:solidFill>
                  <a:srgbClr val="666699"/>
                </a:solidFill>
                <a:latin typeface="Century Gothic" pitchFamily="34" charset="0"/>
                <a:ea typeface="굴림" charset="-127"/>
              </a:rPr>
              <a:t>	</a:t>
            </a:r>
            <a:endParaRPr lang="ko-KR" altLang="en-US" sz="1200" b="1" dirty="0">
              <a:solidFill>
                <a:srgbClr val="666699"/>
              </a:solidFill>
              <a:latin typeface="Century Gothic" pitchFamily="34" charset="0"/>
              <a:ea typeface="굴림" charset="-127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175635" y="1970694"/>
            <a:ext cx="472008" cy="225042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2075" tIns="46037" rIns="92075" bIns="46037" anchor="ctr"/>
          <a:lstStyle/>
          <a:p>
            <a:pPr algn="ctr"/>
            <a:r>
              <a:rPr lang="en-US" altLang="ko-KR" sz="1200" b="1" dirty="0" smtClean="0">
                <a:solidFill>
                  <a:srgbClr val="666699"/>
                </a:solidFill>
                <a:latin typeface="Century Gothic" pitchFamily="34" charset="0"/>
                <a:ea typeface="굴림" charset="-127"/>
              </a:rPr>
              <a:t>4</a:t>
            </a:r>
            <a:r>
              <a:rPr lang="ko-KR" altLang="en-US" sz="1200" b="1" dirty="0" smtClean="0">
                <a:solidFill>
                  <a:srgbClr val="666699"/>
                </a:solidFill>
                <a:latin typeface="Century Gothic" pitchFamily="34" charset="0"/>
                <a:ea typeface="굴림" charset="-127"/>
              </a:rPr>
              <a:t>월</a:t>
            </a:r>
            <a:r>
              <a:rPr lang="en-US" altLang="ko-KR" sz="1200" b="1" dirty="0" smtClean="0">
                <a:solidFill>
                  <a:srgbClr val="666699"/>
                </a:solidFill>
                <a:latin typeface="Century Gothic" pitchFamily="34" charset="0"/>
                <a:ea typeface="굴림" charset="-127"/>
              </a:rPr>
              <a:t>	</a:t>
            </a:r>
            <a:endParaRPr lang="ko-KR" altLang="en-US" sz="1200" b="1" dirty="0">
              <a:solidFill>
                <a:srgbClr val="666699"/>
              </a:solidFill>
              <a:latin typeface="Century Gothic" pitchFamily="34" charset="0"/>
              <a:ea typeface="굴림" charset="-127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841055" y="1970694"/>
            <a:ext cx="472008" cy="225042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2075" tIns="46037" rIns="92075" bIns="46037" anchor="ctr"/>
          <a:lstStyle/>
          <a:p>
            <a:pPr algn="ctr"/>
            <a:r>
              <a:rPr lang="en-US" altLang="ko-KR" sz="1200" b="1" dirty="0" smtClean="0">
                <a:solidFill>
                  <a:srgbClr val="666699"/>
                </a:solidFill>
                <a:latin typeface="Century Gothic" pitchFamily="34" charset="0"/>
                <a:ea typeface="굴림" charset="-127"/>
              </a:rPr>
              <a:t>5</a:t>
            </a:r>
            <a:r>
              <a:rPr lang="ko-KR" altLang="en-US" sz="1200" b="1" dirty="0" smtClean="0">
                <a:solidFill>
                  <a:srgbClr val="666699"/>
                </a:solidFill>
                <a:latin typeface="Century Gothic" pitchFamily="34" charset="0"/>
                <a:ea typeface="굴림" charset="-127"/>
              </a:rPr>
              <a:t>월</a:t>
            </a:r>
            <a:endParaRPr lang="ko-KR" altLang="en-US" sz="1200" b="1" dirty="0">
              <a:solidFill>
                <a:srgbClr val="666699"/>
              </a:solidFill>
              <a:latin typeface="Century Gothic" pitchFamily="34" charset="0"/>
              <a:ea typeface="굴림" charset="-127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506475" y="1970694"/>
            <a:ext cx="472008" cy="225042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2075" tIns="46037" rIns="92075" bIns="46037" anchor="ctr"/>
          <a:lstStyle/>
          <a:p>
            <a:pPr algn="ctr"/>
            <a:r>
              <a:rPr lang="en-US" altLang="ko-KR" sz="1200" b="1" dirty="0" smtClean="0">
                <a:solidFill>
                  <a:srgbClr val="666699"/>
                </a:solidFill>
                <a:latin typeface="Century Gothic" pitchFamily="34" charset="0"/>
              </a:rPr>
              <a:t>6</a:t>
            </a:r>
            <a:r>
              <a:rPr lang="ko-KR" altLang="en-US" sz="1200" b="1" dirty="0" smtClean="0">
                <a:solidFill>
                  <a:srgbClr val="666699"/>
                </a:solidFill>
                <a:latin typeface="Century Gothic" pitchFamily="34" charset="0"/>
              </a:rPr>
              <a:t>월</a:t>
            </a:r>
            <a:endParaRPr lang="ko-KR" altLang="en-US" sz="1200" b="1" dirty="0">
              <a:solidFill>
                <a:srgbClr val="666699"/>
              </a:solidFill>
              <a:latin typeface="Century Gothic" pitchFamily="34" charset="0"/>
              <a:ea typeface="굴림" charset="-127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5171895" y="1970694"/>
            <a:ext cx="472008" cy="225042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2075" tIns="46037" rIns="92075" bIns="46037" anchor="ctr"/>
          <a:lstStyle/>
          <a:p>
            <a:pPr algn="ctr"/>
            <a:r>
              <a:rPr lang="en-US" altLang="ko-KR" sz="1200" b="1" dirty="0" smtClean="0">
                <a:solidFill>
                  <a:srgbClr val="666699"/>
                </a:solidFill>
                <a:latin typeface="Century Gothic" pitchFamily="34" charset="0"/>
              </a:rPr>
              <a:t>7</a:t>
            </a:r>
            <a:r>
              <a:rPr lang="ko-KR" altLang="en-US" sz="1200" b="1" dirty="0" smtClean="0">
                <a:solidFill>
                  <a:srgbClr val="666699"/>
                </a:solidFill>
                <a:latin typeface="Century Gothic" pitchFamily="34" charset="0"/>
              </a:rPr>
              <a:t>월</a:t>
            </a:r>
            <a:endParaRPr lang="ko-KR" altLang="en-US" sz="1200" b="1" dirty="0">
              <a:solidFill>
                <a:srgbClr val="666699"/>
              </a:solidFill>
              <a:latin typeface="Century Gothic" pitchFamily="34" charset="0"/>
              <a:ea typeface="굴림" charset="-127"/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5837312" y="1970694"/>
            <a:ext cx="472008" cy="225042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2075" tIns="46037" rIns="92075" bIns="46037" anchor="ctr"/>
          <a:lstStyle/>
          <a:p>
            <a:pPr algn="ctr"/>
            <a:r>
              <a:rPr lang="en-US" altLang="ko-KR" sz="1200" b="1" dirty="0" smtClean="0">
                <a:solidFill>
                  <a:srgbClr val="666699"/>
                </a:solidFill>
                <a:latin typeface="Century Gothic" pitchFamily="34" charset="0"/>
              </a:rPr>
              <a:t>8</a:t>
            </a:r>
            <a:r>
              <a:rPr lang="ko-KR" altLang="en-US" sz="1200" b="1" dirty="0" smtClean="0">
                <a:solidFill>
                  <a:srgbClr val="666699"/>
                </a:solidFill>
                <a:latin typeface="Century Gothic" pitchFamily="34" charset="0"/>
              </a:rPr>
              <a:t>월</a:t>
            </a:r>
            <a:endParaRPr lang="ko-KR" altLang="en-US" sz="1200" b="1" dirty="0">
              <a:solidFill>
                <a:srgbClr val="666699"/>
              </a:solidFill>
              <a:latin typeface="Century Gothic" pitchFamily="34" charset="0"/>
              <a:ea typeface="굴림" charset="-127"/>
            </a:endParaRPr>
          </a:p>
        </p:txBody>
      </p:sp>
      <p:sp>
        <p:nvSpPr>
          <p:cNvPr id="30" name="Line 17"/>
          <p:cNvSpPr>
            <a:spLocks noChangeShapeType="1"/>
          </p:cNvSpPr>
          <p:nvPr/>
        </p:nvSpPr>
        <p:spPr bwMode="auto">
          <a:xfrm flipV="1">
            <a:off x="109291" y="8091375"/>
            <a:ext cx="6597352" cy="72008"/>
          </a:xfrm>
          <a:prstGeom prst="line">
            <a:avLst/>
          </a:prstGeom>
          <a:noFill/>
          <a:ln w="25400">
            <a:solidFill>
              <a:srgbClr val="666699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31" name="AutoShape 54"/>
          <p:cNvSpPr>
            <a:spLocks noChangeArrowheads="1"/>
          </p:cNvSpPr>
          <p:nvPr/>
        </p:nvSpPr>
        <p:spPr bwMode="auto">
          <a:xfrm>
            <a:off x="441947" y="2402743"/>
            <a:ext cx="360040" cy="363633"/>
          </a:xfrm>
          <a:prstGeom prst="rightArrow">
            <a:avLst>
              <a:gd name="adj1" fmla="val 50000"/>
              <a:gd name="adj2" fmla="val 52074"/>
            </a:avLst>
          </a:prstGeom>
          <a:gradFill rotWithShape="1">
            <a:gsLst>
              <a:gs pos="0">
                <a:srgbClr val="666699">
                  <a:gamma/>
                  <a:tint val="15686"/>
                  <a:invGamma/>
                </a:srgbClr>
              </a:gs>
              <a:gs pos="100000">
                <a:srgbClr val="666699"/>
              </a:gs>
            </a:gsLst>
            <a:lin ang="0" scaled="1"/>
          </a:gradFill>
          <a:ln w="6350">
            <a:solidFill>
              <a:srgbClr val="666699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spcBef>
                <a:spcPct val="50000"/>
              </a:spcBef>
            </a:pPr>
            <a:r>
              <a:rPr lang="ko-KR" altLang="en-US" sz="1500" dirty="0" smtClean="0">
                <a:latin typeface="HY엽서M" pitchFamily="18" charset="-127"/>
                <a:ea typeface="HY엽서M" pitchFamily="18" charset="-127"/>
              </a:rPr>
              <a:t>      </a:t>
            </a:r>
            <a:endParaRPr lang="ko-KR" altLang="en-US" dirty="0">
              <a:latin typeface="HY엽서M" pitchFamily="18" charset="-127"/>
              <a:ea typeface="HY엽서M" pitchFamily="18" charset="-127"/>
            </a:endParaRPr>
          </a:p>
        </p:txBody>
      </p:sp>
      <p:sp>
        <p:nvSpPr>
          <p:cNvPr id="35" name="AutoShape 61"/>
          <p:cNvSpPr>
            <a:spLocks noChangeArrowheads="1"/>
          </p:cNvSpPr>
          <p:nvPr/>
        </p:nvSpPr>
        <p:spPr bwMode="auto">
          <a:xfrm>
            <a:off x="1934250" y="4042525"/>
            <a:ext cx="1800200" cy="363633"/>
          </a:xfrm>
          <a:prstGeom prst="rightArrow">
            <a:avLst>
              <a:gd name="adj1" fmla="val 50000"/>
              <a:gd name="adj2" fmla="val 52074"/>
            </a:avLst>
          </a:prstGeom>
          <a:gradFill rotWithShape="1">
            <a:gsLst>
              <a:gs pos="0">
                <a:srgbClr val="666699">
                  <a:gamma/>
                  <a:tint val="15686"/>
                  <a:invGamma/>
                </a:srgbClr>
              </a:gs>
              <a:gs pos="100000">
                <a:srgbClr val="666699"/>
              </a:gs>
            </a:gsLst>
            <a:lin ang="0" scaled="1"/>
          </a:gradFill>
          <a:ln w="6350">
            <a:solidFill>
              <a:srgbClr val="666699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spcBef>
                <a:spcPct val="50000"/>
              </a:spcBef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                        </a:t>
            </a:r>
            <a:endParaRPr lang="ko-KR" altLang="en-US" dirty="0">
              <a:ea typeface="굴림" charset="-127"/>
            </a:endParaRPr>
          </a:p>
        </p:txBody>
      </p:sp>
      <p:sp>
        <p:nvSpPr>
          <p:cNvPr id="36" name="AutoShape 62"/>
          <p:cNvSpPr>
            <a:spLocks noChangeArrowheads="1"/>
          </p:cNvSpPr>
          <p:nvPr/>
        </p:nvSpPr>
        <p:spPr bwMode="auto">
          <a:xfrm>
            <a:off x="729979" y="2949337"/>
            <a:ext cx="648072" cy="363633"/>
          </a:xfrm>
          <a:prstGeom prst="rightArrow">
            <a:avLst>
              <a:gd name="adj1" fmla="val 50000"/>
              <a:gd name="adj2" fmla="val 52074"/>
            </a:avLst>
          </a:prstGeom>
          <a:gradFill rotWithShape="1">
            <a:gsLst>
              <a:gs pos="0">
                <a:srgbClr val="666699">
                  <a:gamma/>
                  <a:tint val="15686"/>
                  <a:invGamma/>
                </a:srgbClr>
              </a:gs>
              <a:gs pos="100000">
                <a:srgbClr val="666699"/>
              </a:gs>
            </a:gsLst>
            <a:lin ang="0" scaled="1"/>
          </a:gradFill>
          <a:ln w="6350">
            <a:solidFill>
              <a:srgbClr val="666699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spcBef>
                <a:spcPct val="50000"/>
              </a:spcBef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         </a:t>
            </a:r>
            <a:endParaRPr lang="ko-KR" altLang="en-US" dirty="0">
              <a:ea typeface="굴림" charset="-127"/>
            </a:endParaRP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5807867" y="6535428"/>
            <a:ext cx="357437" cy="484844"/>
          </a:xfrm>
          <a:prstGeom prst="star5">
            <a:avLst/>
          </a:prstGeom>
          <a:gradFill rotWithShape="1">
            <a:gsLst>
              <a:gs pos="0">
                <a:srgbClr val="666699">
                  <a:gamma/>
                  <a:tint val="15686"/>
                  <a:invGamma/>
                </a:srgbClr>
              </a:gs>
              <a:gs pos="100000">
                <a:srgbClr val="666699"/>
              </a:gs>
            </a:gsLst>
            <a:lin ang="0" scaled="1"/>
          </a:gradFill>
          <a:ln w="6350">
            <a:solidFill>
              <a:srgbClr val="66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0" name="AutoShape 60"/>
          <p:cNvSpPr>
            <a:spLocks noChangeArrowheads="1"/>
          </p:cNvSpPr>
          <p:nvPr/>
        </p:nvSpPr>
        <p:spPr bwMode="auto">
          <a:xfrm>
            <a:off x="5661248" y="7443303"/>
            <a:ext cx="576064" cy="363633"/>
          </a:xfrm>
          <a:prstGeom prst="rightArrow">
            <a:avLst>
              <a:gd name="adj1" fmla="val 50000"/>
              <a:gd name="adj2" fmla="val 52074"/>
            </a:avLst>
          </a:prstGeom>
          <a:gradFill rotWithShape="1">
            <a:gsLst>
              <a:gs pos="0">
                <a:srgbClr val="666699">
                  <a:gamma/>
                  <a:tint val="15686"/>
                  <a:invGamma/>
                </a:srgbClr>
              </a:gs>
              <a:gs pos="100000">
                <a:srgbClr val="666699"/>
              </a:gs>
            </a:gsLst>
            <a:lin ang="0" scaled="1"/>
          </a:gradFill>
          <a:ln w="6350">
            <a:solidFill>
              <a:srgbClr val="666699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spcBef>
                <a:spcPct val="50000"/>
              </a:spcBef>
            </a:pPr>
            <a:r>
              <a:rPr lang="en-US" altLang="ko-KR" dirty="0" smtClean="0">
                <a:ea typeface="굴림" charset="-127"/>
              </a:rPr>
              <a:t>                   </a:t>
            </a:r>
            <a:endParaRPr lang="ko-KR" altLang="en-US" dirty="0">
              <a:ea typeface="굴림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3734450" y="4036826"/>
            <a:ext cx="26468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자원검색 </a:t>
            </a:r>
            <a:endParaRPr lang="ko-KR" altLang="en-US" dirty="0"/>
          </a:p>
        </p:txBody>
      </p:sp>
      <p:sp>
        <p:nvSpPr>
          <p:cNvPr id="71" name="직사각형 70"/>
          <p:cNvSpPr/>
          <p:nvPr/>
        </p:nvSpPr>
        <p:spPr>
          <a:xfrm>
            <a:off x="1378051" y="2949337"/>
            <a:ext cx="13308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실무자회의</a:t>
            </a:r>
            <a:endParaRPr lang="ko-KR" altLang="en-US" dirty="0"/>
          </a:p>
        </p:txBody>
      </p:sp>
      <p:sp>
        <p:nvSpPr>
          <p:cNvPr id="72" name="직사각형 71"/>
          <p:cNvSpPr/>
          <p:nvPr/>
        </p:nvSpPr>
        <p:spPr>
          <a:xfrm>
            <a:off x="801987" y="2402743"/>
            <a:ext cx="15696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사전욕구조사</a:t>
            </a:r>
            <a:endParaRPr lang="ko-KR" altLang="en-US" dirty="0"/>
          </a:p>
        </p:txBody>
      </p:sp>
      <p:sp>
        <p:nvSpPr>
          <p:cNvPr id="73" name="AutoShape 61"/>
          <p:cNvSpPr>
            <a:spLocks noChangeArrowheads="1"/>
          </p:cNvSpPr>
          <p:nvPr/>
        </p:nvSpPr>
        <p:spPr bwMode="auto">
          <a:xfrm>
            <a:off x="3429000" y="4589119"/>
            <a:ext cx="1225292" cy="363633"/>
          </a:xfrm>
          <a:prstGeom prst="rightArrow">
            <a:avLst>
              <a:gd name="adj1" fmla="val 50000"/>
              <a:gd name="adj2" fmla="val 52074"/>
            </a:avLst>
          </a:prstGeom>
          <a:gradFill rotWithShape="1">
            <a:gsLst>
              <a:gs pos="0">
                <a:srgbClr val="666699">
                  <a:gamma/>
                  <a:tint val="15686"/>
                  <a:invGamma/>
                </a:srgbClr>
              </a:gs>
              <a:gs pos="100000">
                <a:srgbClr val="666699"/>
              </a:gs>
            </a:gsLst>
            <a:lin ang="0" scaled="1"/>
          </a:gradFill>
          <a:ln w="6350">
            <a:solidFill>
              <a:srgbClr val="666699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spcBef>
                <a:spcPct val="50000"/>
              </a:spcBef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                        </a:t>
            </a:r>
            <a:endParaRPr lang="ko-KR" altLang="en-US" dirty="0">
              <a:ea typeface="굴림" charset="-127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4682460" y="4572000"/>
            <a:ext cx="21755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기획 및 계획수립</a:t>
            </a:r>
            <a:endParaRPr lang="ko-KR" altLang="en-US" dirty="0"/>
          </a:p>
        </p:txBody>
      </p:sp>
      <p:sp>
        <p:nvSpPr>
          <p:cNvPr id="78" name="AutoShape 61"/>
          <p:cNvSpPr>
            <a:spLocks noChangeArrowheads="1"/>
          </p:cNvSpPr>
          <p:nvPr/>
        </p:nvSpPr>
        <p:spPr bwMode="auto">
          <a:xfrm>
            <a:off x="4509120" y="5135713"/>
            <a:ext cx="432048" cy="363633"/>
          </a:xfrm>
          <a:prstGeom prst="rightArrow">
            <a:avLst>
              <a:gd name="adj1" fmla="val 50000"/>
              <a:gd name="adj2" fmla="val 52074"/>
            </a:avLst>
          </a:prstGeom>
          <a:gradFill rotWithShape="1">
            <a:gsLst>
              <a:gs pos="0">
                <a:srgbClr val="666699">
                  <a:gamma/>
                  <a:tint val="15686"/>
                  <a:invGamma/>
                </a:srgbClr>
              </a:gs>
              <a:gs pos="100000">
                <a:srgbClr val="666699"/>
              </a:gs>
            </a:gsLst>
            <a:lin ang="0" scaled="1"/>
          </a:gradFill>
          <a:ln w="6350">
            <a:solidFill>
              <a:srgbClr val="666699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spcBef>
                <a:spcPct val="50000"/>
              </a:spcBef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                        </a:t>
            </a:r>
            <a:endParaRPr lang="ko-KR" altLang="en-US" dirty="0">
              <a:ea typeface="굴림" charset="-127"/>
            </a:endParaRPr>
          </a:p>
        </p:txBody>
      </p:sp>
      <p:sp>
        <p:nvSpPr>
          <p:cNvPr id="80" name="AutoShape 61"/>
          <p:cNvSpPr>
            <a:spLocks noChangeArrowheads="1"/>
          </p:cNvSpPr>
          <p:nvPr/>
        </p:nvSpPr>
        <p:spPr bwMode="auto">
          <a:xfrm>
            <a:off x="4149079" y="5682307"/>
            <a:ext cx="1440161" cy="363633"/>
          </a:xfrm>
          <a:prstGeom prst="rightArrow">
            <a:avLst>
              <a:gd name="adj1" fmla="val 50000"/>
              <a:gd name="adj2" fmla="val 52074"/>
            </a:avLst>
          </a:prstGeom>
          <a:gradFill rotWithShape="1">
            <a:gsLst>
              <a:gs pos="0">
                <a:srgbClr val="666699">
                  <a:gamma/>
                  <a:tint val="15686"/>
                  <a:invGamma/>
                </a:srgbClr>
              </a:gs>
              <a:gs pos="100000">
                <a:srgbClr val="666699"/>
              </a:gs>
            </a:gsLst>
            <a:lin ang="0" scaled="1"/>
          </a:gradFill>
          <a:ln w="6350">
            <a:solidFill>
              <a:srgbClr val="666699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spcBef>
                <a:spcPct val="50000"/>
              </a:spcBef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                        </a:t>
            </a:r>
            <a:endParaRPr lang="ko-KR" altLang="en-US" dirty="0">
              <a:ea typeface="굴림" charset="-127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1810099" y="5714836"/>
            <a:ext cx="2511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안전교육 및 보험가입</a:t>
            </a:r>
            <a:endParaRPr lang="ko-KR" altLang="en-US" dirty="0"/>
          </a:p>
        </p:txBody>
      </p:sp>
      <p:sp>
        <p:nvSpPr>
          <p:cNvPr id="84" name="직사각형 83"/>
          <p:cNvSpPr/>
          <p:nvPr/>
        </p:nvSpPr>
        <p:spPr>
          <a:xfrm>
            <a:off x="4511723" y="6627172"/>
            <a:ext cx="121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캠프진행</a:t>
            </a:r>
            <a:endParaRPr lang="ko-KR" altLang="en-US" dirty="0"/>
          </a:p>
        </p:txBody>
      </p:sp>
      <p:sp>
        <p:nvSpPr>
          <p:cNvPr id="85" name="직사각형 84"/>
          <p:cNvSpPr/>
          <p:nvPr/>
        </p:nvSpPr>
        <p:spPr>
          <a:xfrm>
            <a:off x="5013176" y="7443303"/>
            <a:ext cx="711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평가</a:t>
            </a:r>
            <a:endParaRPr lang="ko-KR" altLang="en-US" dirty="0"/>
          </a:p>
        </p:txBody>
      </p:sp>
      <p:sp>
        <p:nvSpPr>
          <p:cNvPr id="86" name="Title 1"/>
          <p:cNvSpPr>
            <a:spLocks noGrp="1"/>
          </p:cNvSpPr>
          <p:nvPr>
            <p:ph type="title"/>
          </p:nvPr>
        </p:nvSpPr>
        <p:spPr>
          <a:xfrm>
            <a:off x="536775" y="426975"/>
            <a:ext cx="5881836" cy="967656"/>
          </a:xfrm>
        </p:spPr>
        <p:txBody>
          <a:bodyPr/>
          <a:lstStyle/>
          <a:p>
            <a:r>
              <a:rPr lang="ko-KR" altLang="en-US" dirty="0" smtClean="0"/>
              <a:t>진행과정</a:t>
            </a: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1179375" y="1970694"/>
            <a:ext cx="472008" cy="225042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2075" tIns="46037" rIns="92075" bIns="46037" anchor="ctr"/>
          <a:lstStyle/>
          <a:p>
            <a:pPr algn="ctr"/>
            <a:r>
              <a:rPr lang="en-US" altLang="ko-KR" sz="1200" b="1" dirty="0" smtClean="0">
                <a:solidFill>
                  <a:srgbClr val="666699"/>
                </a:solidFill>
                <a:latin typeface="Century Gothic" pitchFamily="34" charset="0"/>
                <a:ea typeface="굴림" charset="-127"/>
              </a:rPr>
              <a:t>1</a:t>
            </a:r>
            <a:r>
              <a:rPr lang="ko-KR" altLang="en-US" sz="1200" b="1" dirty="0" smtClean="0">
                <a:solidFill>
                  <a:srgbClr val="666699"/>
                </a:solidFill>
                <a:latin typeface="Century Gothic" pitchFamily="34" charset="0"/>
                <a:ea typeface="굴림" charset="-127"/>
              </a:rPr>
              <a:t>월</a:t>
            </a:r>
            <a:endParaRPr lang="ko-KR" altLang="en-US" sz="1200" b="1" dirty="0">
              <a:solidFill>
                <a:srgbClr val="666699"/>
              </a:solidFill>
              <a:latin typeface="Century Gothic" pitchFamily="34" charset="0"/>
              <a:ea typeface="굴림" charset="-127"/>
            </a:endParaRPr>
          </a:p>
        </p:txBody>
      </p:sp>
      <p:sp>
        <p:nvSpPr>
          <p:cNvPr id="38" name="AutoShape 62"/>
          <p:cNvSpPr>
            <a:spLocks noChangeArrowheads="1"/>
          </p:cNvSpPr>
          <p:nvPr/>
        </p:nvSpPr>
        <p:spPr bwMode="auto">
          <a:xfrm>
            <a:off x="1340768" y="3495931"/>
            <a:ext cx="648072" cy="363633"/>
          </a:xfrm>
          <a:prstGeom prst="rightArrow">
            <a:avLst>
              <a:gd name="adj1" fmla="val 50000"/>
              <a:gd name="adj2" fmla="val 52074"/>
            </a:avLst>
          </a:prstGeom>
          <a:gradFill rotWithShape="1">
            <a:gsLst>
              <a:gs pos="0">
                <a:srgbClr val="666699">
                  <a:gamma/>
                  <a:tint val="15686"/>
                  <a:invGamma/>
                </a:srgbClr>
              </a:gs>
              <a:gs pos="100000">
                <a:srgbClr val="666699"/>
              </a:gs>
            </a:gsLst>
            <a:lin ang="0" scaled="1"/>
          </a:gradFill>
          <a:ln w="6350">
            <a:solidFill>
              <a:srgbClr val="666699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spcBef>
                <a:spcPct val="50000"/>
              </a:spcBef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         </a:t>
            </a:r>
            <a:endParaRPr lang="ko-KR" altLang="en-US" dirty="0">
              <a:ea typeface="굴림" charset="-127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1988840" y="3490232"/>
            <a:ext cx="15696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사전예약</a:t>
            </a:r>
            <a:endParaRPr lang="ko-KR" altLang="en-US" dirty="0"/>
          </a:p>
        </p:txBody>
      </p:sp>
      <p:sp>
        <p:nvSpPr>
          <p:cNvPr id="40" name="직사각형 39"/>
          <p:cNvSpPr/>
          <p:nvPr/>
        </p:nvSpPr>
        <p:spPr>
          <a:xfrm>
            <a:off x="4834860" y="5138772"/>
            <a:ext cx="21755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프로포절</a:t>
            </a:r>
            <a:endParaRPr lang="ko-KR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운영계획수립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sz="quarter" idx="1"/>
          </p:nvPr>
        </p:nvGraphicFramePr>
        <p:xfrm>
          <a:off x="571500" y="2133600"/>
          <a:ext cx="6002338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제목 2"/>
          <p:cNvSpPr txBox="1">
            <a:spLocks/>
          </p:cNvSpPr>
          <p:nvPr/>
        </p:nvSpPr>
        <p:spPr bwMode="auto">
          <a:xfrm>
            <a:off x="723900" y="1463824"/>
            <a:ext cx="60007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+mj-cs"/>
              </a:rPr>
              <a:t>역할분담</a:t>
            </a:r>
            <a:endParaRPr kumimoji="0" lang="ko-KR" altLang="en-US" sz="3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571500" y="508000"/>
            <a:ext cx="6000750" cy="1183680"/>
          </a:xfrm>
        </p:spPr>
        <p:txBody>
          <a:bodyPr/>
          <a:lstStyle/>
          <a:p>
            <a:r>
              <a:rPr lang="ko-KR" altLang="en-US" dirty="0" smtClean="0"/>
              <a:t>안전사고 및 예방</a:t>
            </a:r>
            <a:endParaRPr lang="ko-KR" altLang="en-US" dirty="0"/>
          </a:p>
        </p:txBody>
      </p:sp>
      <p:graphicFrame>
        <p:nvGraphicFramePr>
          <p:cNvPr id="4" name="내용 개체 틀 5"/>
          <p:cNvGraphicFramePr>
            <a:graphicFrameLocks/>
          </p:cNvGraphicFramePr>
          <p:nvPr/>
        </p:nvGraphicFramePr>
        <p:xfrm>
          <a:off x="404664" y="1187624"/>
          <a:ext cx="6048672" cy="6768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692694" y="2195740"/>
          <a:ext cx="5544618" cy="4461665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656186"/>
                <a:gridCol w="1728192"/>
                <a:gridCol w="1236137"/>
                <a:gridCol w="924103"/>
              </a:tblGrid>
              <a:tr h="48999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내용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산출내역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금액  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원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자금의원천</a:t>
                      </a:r>
                      <a:endParaRPr lang="ko-KR" altLang="en-US" dirty="0"/>
                    </a:p>
                  </a:txBody>
                  <a:tcPr/>
                </a:tc>
              </a:tr>
              <a:tr h="67806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버스대여료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운전기사인건비</a:t>
                      </a:r>
                      <a:r>
                        <a:rPr lang="en-US" altLang="ko-KR" sz="1400" dirty="0" smtClean="0"/>
                        <a:t>, </a:t>
                      </a:r>
                    </a:p>
                    <a:p>
                      <a:pPr latinLnBrk="1"/>
                      <a:r>
                        <a:rPr lang="ko-KR" altLang="en-US" sz="1400" dirty="0" smtClean="0"/>
                        <a:t>통행료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err="1" smtClean="0"/>
                        <a:t>유류비</a:t>
                      </a:r>
                      <a:r>
                        <a:rPr lang="en-US" altLang="ko-KR" sz="1400" dirty="0" smtClean="0"/>
                        <a:t>,</a:t>
                      </a:r>
                    </a:p>
                    <a:p>
                      <a:pPr latinLnBrk="1"/>
                      <a:r>
                        <a:rPr lang="ko-KR" altLang="en-US" sz="1400" dirty="0" smtClean="0"/>
                        <a:t>차량</a:t>
                      </a:r>
                      <a:r>
                        <a:rPr lang="en-US" altLang="ko-KR" sz="1400" dirty="0" smtClean="0"/>
                        <a:t> </a:t>
                      </a:r>
                      <a:r>
                        <a:rPr lang="ko-KR" altLang="en-US" sz="1400" dirty="0" smtClean="0"/>
                        <a:t>대여료 포함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smtClean="0"/>
                        <a:t>1,500,000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후원금</a:t>
                      </a:r>
                      <a:endParaRPr lang="ko-KR" altLang="en-US" dirty="0"/>
                    </a:p>
                  </a:txBody>
                  <a:tcPr/>
                </a:tc>
              </a:tr>
              <a:tr h="48999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여행자보험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5,000</a:t>
                      </a:r>
                      <a:r>
                        <a:rPr lang="ko-KR" altLang="en-US" dirty="0" smtClean="0"/>
                        <a:t>원 </a:t>
                      </a:r>
                      <a:r>
                        <a:rPr lang="en-US" altLang="ko-KR" dirty="0" smtClean="0"/>
                        <a:t>*32</a:t>
                      </a:r>
                      <a:r>
                        <a:rPr lang="ko-KR" altLang="en-US" dirty="0" smtClean="0"/>
                        <a:t>명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smtClean="0"/>
                        <a:t>160,000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운영비</a:t>
                      </a:r>
                      <a:endParaRPr lang="ko-KR" altLang="en-US" dirty="0"/>
                    </a:p>
                  </a:txBody>
                  <a:tcPr/>
                </a:tc>
              </a:tr>
              <a:tr h="48999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패키지이용권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79,000</a:t>
                      </a:r>
                      <a:r>
                        <a:rPr lang="ko-KR" altLang="en-US" dirty="0" smtClean="0"/>
                        <a:t>원</a:t>
                      </a:r>
                      <a:r>
                        <a:rPr lang="en-US" altLang="ko-KR" dirty="0" smtClean="0"/>
                        <a:t>*29</a:t>
                      </a:r>
                      <a:r>
                        <a:rPr lang="ko-KR" altLang="en-US" dirty="0" smtClean="0"/>
                        <a:t>명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smtClean="0"/>
                        <a:t>2,291,000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후원금</a:t>
                      </a:r>
                      <a:endParaRPr lang="ko-KR" altLang="en-US" dirty="0"/>
                    </a:p>
                  </a:txBody>
                  <a:tcPr/>
                </a:tc>
              </a:tr>
              <a:tr h="55840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캠프 첫 식사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김밥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1,500</a:t>
                      </a:r>
                      <a:r>
                        <a:rPr lang="ko-KR" altLang="en-US" dirty="0" smtClean="0"/>
                        <a:t>원</a:t>
                      </a:r>
                      <a:r>
                        <a:rPr lang="en-US" altLang="ko-KR" dirty="0" smtClean="0"/>
                        <a:t>*50</a:t>
                      </a:r>
                      <a:r>
                        <a:rPr lang="ko-KR" altLang="en-US" dirty="0" smtClean="0"/>
                        <a:t>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smtClean="0"/>
                        <a:t>75,000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급식비</a:t>
                      </a:r>
                      <a:endParaRPr lang="ko-KR" altLang="en-US" dirty="0"/>
                    </a:p>
                  </a:txBody>
                  <a:tcPr/>
                </a:tc>
              </a:tr>
              <a:tr h="48999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간식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음료수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1,000</a:t>
                      </a:r>
                      <a:r>
                        <a:rPr lang="ko-KR" altLang="en-US" dirty="0" smtClean="0"/>
                        <a:t>원</a:t>
                      </a:r>
                      <a:r>
                        <a:rPr lang="en-US" altLang="ko-KR" dirty="0" smtClean="0"/>
                        <a:t>*32</a:t>
                      </a:r>
                      <a:r>
                        <a:rPr lang="ko-KR" altLang="en-US" dirty="0" smtClean="0"/>
                        <a:t>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smtClean="0"/>
                        <a:t>32,000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급식비</a:t>
                      </a:r>
                      <a:endParaRPr lang="ko-KR" altLang="en-US" dirty="0"/>
                    </a:p>
                  </a:txBody>
                  <a:tcPr/>
                </a:tc>
              </a:tr>
              <a:tr h="48999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컵라면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1,500</a:t>
                      </a:r>
                      <a:r>
                        <a:rPr lang="ko-KR" altLang="en-US" dirty="0" smtClean="0"/>
                        <a:t>원</a:t>
                      </a:r>
                      <a:r>
                        <a:rPr lang="en-US" altLang="ko-KR" dirty="0" smtClean="0"/>
                        <a:t>*30</a:t>
                      </a:r>
                      <a:r>
                        <a:rPr lang="ko-KR" altLang="en-US" dirty="0" smtClean="0"/>
                        <a:t>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smtClean="0"/>
                        <a:t>45,000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급식비</a:t>
                      </a:r>
                      <a:endParaRPr lang="ko-KR" altLang="en-US" dirty="0"/>
                    </a:p>
                  </a:txBody>
                  <a:tcPr/>
                </a:tc>
              </a:tr>
              <a:tr h="48999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총계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smtClean="0"/>
                        <a:t>4,103,000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사전조사</a:t>
            </a:r>
            <a:r>
              <a:rPr lang="en-US" altLang="ko-KR" dirty="0" smtClean="0"/>
              <a:t> - </a:t>
            </a:r>
            <a:r>
              <a:rPr lang="ko-KR" altLang="en-US" dirty="0" err="1" smtClean="0"/>
              <a:t>예산가안</a:t>
            </a:r>
            <a:endParaRPr lang="ko-KR" altLang="en-US" dirty="0"/>
          </a:p>
        </p:txBody>
      </p:sp>
      <p:sp>
        <p:nvSpPr>
          <p:cNvPr id="5" name="모서리가 둥근 직사각형 4"/>
          <p:cNvSpPr/>
          <p:nvPr/>
        </p:nvSpPr>
        <p:spPr>
          <a:xfrm>
            <a:off x="692696" y="6804248"/>
            <a:ext cx="5544616" cy="136815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2200" dirty="0" smtClean="0"/>
              <a:t>패키지 품목</a:t>
            </a:r>
            <a:endParaRPr lang="en-US" altLang="ko-KR" sz="2200" dirty="0" smtClean="0"/>
          </a:p>
          <a:p>
            <a:r>
              <a:rPr lang="ko-KR" altLang="en-US" sz="2200" dirty="0" err="1" smtClean="0"/>
              <a:t>캐러비안베이자유</a:t>
            </a:r>
            <a:r>
              <a:rPr lang="en-US" altLang="ko-KR" sz="2200" dirty="0" smtClean="0"/>
              <a:t>(2</a:t>
            </a:r>
            <a:r>
              <a:rPr lang="ko-KR" altLang="en-US" sz="2200" dirty="0" smtClean="0"/>
              <a:t>일</a:t>
            </a:r>
            <a:r>
              <a:rPr lang="en-US" altLang="ko-KR" sz="2200" dirty="0" smtClean="0"/>
              <a:t>)</a:t>
            </a:r>
            <a:r>
              <a:rPr lang="ko-KR" altLang="en-US" sz="2200" dirty="0" smtClean="0"/>
              <a:t>이용권</a:t>
            </a:r>
            <a:r>
              <a:rPr lang="en-US" altLang="ko-KR" sz="2200" dirty="0" smtClean="0"/>
              <a:t>+</a:t>
            </a:r>
            <a:r>
              <a:rPr lang="ko-KR" altLang="en-US" sz="2200" dirty="0" err="1" smtClean="0"/>
              <a:t>에버랜드</a:t>
            </a:r>
            <a:r>
              <a:rPr lang="en-US" altLang="ko-KR" sz="2200" dirty="0" smtClean="0"/>
              <a:t> (2</a:t>
            </a:r>
            <a:r>
              <a:rPr lang="ko-KR" altLang="en-US" sz="2200" dirty="0" smtClean="0"/>
              <a:t>일</a:t>
            </a:r>
            <a:r>
              <a:rPr lang="en-US" altLang="ko-KR" sz="2200" dirty="0" smtClean="0"/>
              <a:t>) </a:t>
            </a:r>
            <a:r>
              <a:rPr lang="ko-KR" altLang="en-US" sz="2200" dirty="0" smtClean="0"/>
              <a:t>자유이용권</a:t>
            </a:r>
            <a:r>
              <a:rPr lang="en-US" altLang="ko-KR" sz="2200" dirty="0" smtClean="0"/>
              <a:t>+</a:t>
            </a:r>
            <a:r>
              <a:rPr lang="ko-KR" altLang="en-US" sz="2200" dirty="0" smtClean="0"/>
              <a:t>객실</a:t>
            </a:r>
            <a:r>
              <a:rPr lang="en-US" altLang="ko-KR" sz="2200" dirty="0" smtClean="0"/>
              <a:t>(3</a:t>
            </a:r>
            <a:r>
              <a:rPr lang="ko-KR" altLang="en-US" sz="2200" dirty="0" smtClean="0"/>
              <a:t>실</a:t>
            </a:r>
            <a:r>
              <a:rPr lang="en-US" altLang="ko-KR" sz="2200" dirty="0" smtClean="0"/>
              <a:t>)+</a:t>
            </a:r>
            <a:r>
              <a:rPr lang="ko-KR" altLang="en-US" sz="2200" dirty="0" err="1" smtClean="0"/>
              <a:t>캐리비안베이이동</a:t>
            </a:r>
            <a:r>
              <a:rPr lang="en-US" altLang="ko-KR" sz="2200" dirty="0" smtClean="0"/>
              <a:t>1</a:t>
            </a:r>
            <a:r>
              <a:rPr lang="ko-KR" altLang="en-US" sz="2200" dirty="0" smtClean="0"/>
              <a:t>회</a:t>
            </a:r>
            <a:r>
              <a:rPr lang="en-US" altLang="ko-KR" sz="2200" dirty="0" smtClean="0"/>
              <a:t>+</a:t>
            </a:r>
            <a:r>
              <a:rPr lang="ko-KR" altLang="en-US" sz="2200" dirty="0" err="1" smtClean="0"/>
              <a:t>에버랜드이동</a:t>
            </a:r>
            <a:r>
              <a:rPr lang="en-US" altLang="ko-KR" sz="2200" dirty="0" smtClean="0"/>
              <a:t>1</a:t>
            </a:r>
            <a:r>
              <a:rPr lang="ko-KR" altLang="en-US" sz="2200" dirty="0" smtClean="0"/>
              <a:t>회</a:t>
            </a:r>
            <a:endParaRPr lang="en-US" altLang="ko-KR" sz="22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내용 개체 틀 4"/>
          <p:cNvGraphicFramePr>
            <a:graphicFrameLocks noGrp="1"/>
          </p:cNvGraphicFramePr>
          <p:nvPr>
            <p:ph sz="quarter" idx="1"/>
          </p:nvPr>
        </p:nvGraphicFramePr>
        <p:xfrm>
          <a:off x="571500" y="2133600"/>
          <a:ext cx="6002338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571500" y="508000"/>
            <a:ext cx="6000750" cy="1327696"/>
          </a:xfrm>
        </p:spPr>
        <p:txBody>
          <a:bodyPr/>
          <a:lstStyle/>
          <a:p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C​</a:t>
            </a:r>
            <a:r>
              <a:rPr lang="en-US" altLang="ko-K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ommunication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571500" y="508000"/>
            <a:ext cx="6000750" cy="967656"/>
          </a:xfrm>
        </p:spPr>
        <p:txBody>
          <a:bodyPr/>
          <a:lstStyle/>
          <a:p>
            <a:r>
              <a:rPr lang="ko-KR" altLang="en-US" dirty="0" smtClean="0"/>
              <a:t>세부계획</a:t>
            </a:r>
            <a:endParaRPr lang="ko-KR" altLang="en-US" dirty="0"/>
          </a:p>
        </p:txBody>
      </p:sp>
      <p:pic>
        <p:nvPicPr>
          <p:cNvPr id="542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696" y="1650980"/>
            <a:ext cx="5400600" cy="6665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Rounded Rectangle 22"/>
          <p:cNvSpPr/>
          <p:nvPr/>
        </p:nvSpPr>
        <p:spPr>
          <a:xfrm>
            <a:off x="620688" y="1280592"/>
            <a:ext cx="5691336" cy="7179840"/>
          </a:xfrm>
          <a:prstGeom prst="roundRect">
            <a:avLst>
              <a:gd name="adj" fmla="val 7137"/>
            </a:avLst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5" name="모서리가 둥근 직사각형 15"/>
          <p:cNvSpPr/>
          <p:nvPr/>
        </p:nvSpPr>
        <p:spPr bwMode="auto">
          <a:xfrm>
            <a:off x="1154088" y="899592"/>
            <a:ext cx="4920634" cy="7620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23000">
                <a:schemeClr val="accent4"/>
              </a:gs>
              <a:gs pos="90000">
                <a:schemeClr val="accent4">
                  <a:lumMod val="60000"/>
                  <a:lumOff val="40000"/>
                </a:schemeClr>
              </a:gs>
            </a:gsLst>
            <a:lin ang="2700000" scaled="0"/>
            <a:tileRect/>
          </a:gra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76200" dist="88900" dir="270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woPt" dir="t">
              <a:rot lat="0" lon="0" rev="5700000"/>
            </a:lightRig>
          </a:scene3d>
          <a:sp3d contourW="38100" prstMaterial="plastic">
            <a:bevelT/>
            <a:contourClr>
              <a:srgbClr val="FEFEFE"/>
            </a:contourClr>
          </a:sp3d>
        </p:spPr>
        <p:txBody>
          <a:bodyPr anchor="ctr"/>
          <a:lstStyle/>
          <a:p>
            <a:pPr lvl="0" algn="ctr" latinLnBrk="0"/>
            <a:r>
              <a:rPr lang="en-US" altLang="ko-KR" dirty="0" smtClean="0">
                <a:latin typeface="Bodoni MT Black" pitchFamily="18" charset="0"/>
              </a:rPr>
              <a:t>Dream World</a:t>
            </a:r>
            <a:endParaRPr kumimoji="1" lang="ko-KR" altLang="ko-KR" dirty="0" smtClean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ea"/>
            </a:endParaRPr>
          </a:p>
        </p:txBody>
      </p:sp>
      <p:graphicFrame>
        <p:nvGraphicFramePr>
          <p:cNvPr id="196" name="다이어그램 5"/>
          <p:cNvGraphicFramePr/>
          <p:nvPr/>
        </p:nvGraphicFramePr>
        <p:xfrm>
          <a:off x="1154088" y="1966392"/>
          <a:ext cx="486135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98" name="다이어그램 5"/>
          <p:cNvGraphicFramePr/>
          <p:nvPr/>
        </p:nvGraphicFramePr>
        <p:xfrm>
          <a:off x="1159938" y="5188024"/>
          <a:ext cx="486135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내용 개체 틀 4"/>
          <p:cNvGraphicFramePr>
            <a:graphicFrameLocks noGrp="1"/>
          </p:cNvGraphicFramePr>
          <p:nvPr>
            <p:ph sz="quarter" idx="1"/>
          </p:nvPr>
        </p:nvGraphicFramePr>
        <p:xfrm>
          <a:off x="571500" y="2096368"/>
          <a:ext cx="5449788" cy="6391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377"/>
                <a:gridCol w="4105411"/>
              </a:tblGrid>
              <a:tr h="40229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내용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평가기준</a:t>
                      </a:r>
                      <a:endParaRPr lang="ko-KR" altLang="en-US" sz="2000" dirty="0"/>
                    </a:p>
                  </a:txBody>
                  <a:tcPr/>
                </a:tc>
              </a:tr>
              <a:tr h="41170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평가방법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900" dirty="0" smtClean="0"/>
                        <a:t>평가지</a:t>
                      </a:r>
                      <a:endParaRPr lang="ko-KR" altLang="en-US" sz="1900" dirty="0"/>
                    </a:p>
                  </a:txBody>
                  <a:tcPr/>
                </a:tc>
              </a:tr>
              <a:tr h="94952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평가시기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900" baseline="0" dirty="0" smtClean="0"/>
                        <a:t>아동의 안전과 휴식을 위해 프로그램  종료일로 </a:t>
                      </a:r>
                      <a:r>
                        <a:rPr lang="ko-KR" altLang="en-US" sz="1900" baseline="0" dirty="0" err="1" smtClean="0"/>
                        <a:t>부터</a:t>
                      </a:r>
                      <a:r>
                        <a:rPr lang="ko-KR" altLang="en-US" sz="1900" baseline="0" dirty="0" smtClean="0"/>
                        <a:t> </a:t>
                      </a:r>
                      <a:r>
                        <a:rPr lang="en-US" altLang="ko-KR" sz="1900" baseline="0" dirty="0" smtClean="0"/>
                        <a:t>3</a:t>
                      </a:r>
                      <a:r>
                        <a:rPr lang="ko-KR" altLang="en-US" sz="1900" baseline="0" dirty="0" smtClean="0"/>
                        <a:t>일 후</a:t>
                      </a:r>
                      <a:r>
                        <a:rPr lang="en-US" altLang="ko-KR" sz="1900" baseline="0" dirty="0" smtClean="0"/>
                        <a:t>(</a:t>
                      </a:r>
                      <a:r>
                        <a:rPr lang="ko-KR" altLang="en-US" sz="1900" baseline="0" dirty="0" err="1" smtClean="0"/>
                        <a:t>운영일기준</a:t>
                      </a:r>
                      <a:r>
                        <a:rPr lang="en-US" altLang="ko-KR" sz="1900" baseline="0" dirty="0" smtClean="0"/>
                        <a:t>)</a:t>
                      </a:r>
                      <a:r>
                        <a:rPr lang="ko-KR" altLang="en-US" sz="1900" baseline="0" dirty="0" smtClean="0"/>
                        <a:t>까지 작성</a:t>
                      </a:r>
                      <a:r>
                        <a:rPr lang="en-US" altLang="ko-KR" sz="1900" baseline="0" dirty="0" smtClean="0"/>
                        <a:t>.</a:t>
                      </a:r>
                      <a:endParaRPr lang="ko-KR" altLang="en-US" sz="1900" dirty="0"/>
                    </a:p>
                  </a:txBody>
                  <a:tcPr/>
                </a:tc>
              </a:tr>
              <a:tr h="154236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성과목표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900" dirty="0" smtClean="0"/>
                        <a:t>단체활동을 통하여 재미와 흥미를 느낀다</a:t>
                      </a:r>
                      <a:r>
                        <a:rPr lang="en-US" altLang="ko-KR" sz="1900" dirty="0" smtClean="0"/>
                        <a:t>.</a:t>
                      </a:r>
                    </a:p>
                    <a:p>
                      <a:r>
                        <a:rPr lang="ko-KR" altLang="en-US" sz="1900" dirty="0" smtClean="0"/>
                        <a:t>다양한 체험으로 견문을 넓힌다</a:t>
                      </a:r>
                      <a:r>
                        <a:rPr lang="en-US" altLang="ko-KR" sz="1900" dirty="0" smtClean="0"/>
                        <a:t>.</a:t>
                      </a:r>
                    </a:p>
                    <a:p>
                      <a:r>
                        <a:rPr lang="ko-KR" altLang="en-US" sz="1900" dirty="0" smtClean="0"/>
                        <a:t>욕구충족으로 </a:t>
                      </a:r>
                      <a:r>
                        <a:rPr lang="ko-KR" altLang="en-US" sz="1900" dirty="0" err="1" smtClean="0"/>
                        <a:t>자아존중감을</a:t>
                      </a:r>
                      <a:r>
                        <a:rPr lang="ko-KR" altLang="en-US" sz="1900" dirty="0" smtClean="0"/>
                        <a:t>  느낀다</a:t>
                      </a:r>
                      <a:r>
                        <a:rPr lang="en-US" altLang="ko-KR" sz="1900" dirty="0" smtClean="0"/>
                        <a:t>.</a:t>
                      </a:r>
                    </a:p>
                    <a:p>
                      <a:r>
                        <a:rPr lang="ko-KR" altLang="en-US" sz="1900" dirty="0" smtClean="0"/>
                        <a:t>우수한 시설이용으로 삶의 질을 높인다</a:t>
                      </a:r>
                      <a:r>
                        <a:rPr lang="en-US" altLang="ko-KR" sz="1900" dirty="0" smtClean="0"/>
                        <a:t>.</a:t>
                      </a:r>
                    </a:p>
                  </a:txBody>
                  <a:tcPr/>
                </a:tc>
              </a:tr>
              <a:tr h="208229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산출목표</a:t>
                      </a:r>
                      <a:endParaRPr lang="en-US" altLang="ko-KR" sz="2000" dirty="0" smtClean="0"/>
                    </a:p>
                    <a:p>
                      <a:pPr latinLnBrk="1"/>
                      <a:r>
                        <a:rPr lang="en-US" altLang="ko-KR" sz="2000" dirty="0" smtClean="0"/>
                        <a:t>(</a:t>
                      </a:r>
                      <a:r>
                        <a:rPr lang="ko-KR" altLang="en-US" sz="2000" dirty="0" smtClean="0"/>
                        <a:t>산출자료</a:t>
                      </a:r>
                      <a:r>
                        <a:rPr lang="en-US" altLang="ko-KR" sz="2000" dirty="0" smtClean="0"/>
                        <a:t>)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900" dirty="0" smtClean="0"/>
                        <a:t>단체활동 재미와 흥미유발 </a:t>
                      </a:r>
                      <a:r>
                        <a:rPr lang="en-US" altLang="ko-KR" sz="1900" dirty="0" smtClean="0"/>
                        <a:t>80%</a:t>
                      </a:r>
                      <a:r>
                        <a:rPr lang="ko-KR" altLang="en-US" sz="1900" dirty="0" smtClean="0"/>
                        <a:t>이상 </a:t>
                      </a:r>
                      <a:r>
                        <a:rPr lang="en-US" altLang="ko-KR" sz="1900" dirty="0" smtClean="0"/>
                        <a:t>(</a:t>
                      </a:r>
                      <a:r>
                        <a:rPr lang="ko-KR" altLang="en-US" sz="1900" dirty="0" smtClean="0"/>
                        <a:t>아동만족도조사</a:t>
                      </a:r>
                      <a:r>
                        <a:rPr lang="en-US" altLang="ko-KR" sz="1900" dirty="0" smtClean="0"/>
                        <a:t>)</a:t>
                      </a:r>
                    </a:p>
                    <a:p>
                      <a:r>
                        <a:rPr lang="ko-KR" altLang="en-US" sz="1900" dirty="0" smtClean="0"/>
                        <a:t>다양한 체험활동 </a:t>
                      </a:r>
                      <a:r>
                        <a:rPr lang="en-US" altLang="ko-KR" sz="1900" dirty="0" smtClean="0"/>
                        <a:t>80%</a:t>
                      </a:r>
                      <a:r>
                        <a:rPr lang="ko-KR" altLang="en-US" sz="1900" dirty="0" smtClean="0"/>
                        <a:t>이상 </a:t>
                      </a:r>
                      <a:r>
                        <a:rPr lang="en-US" altLang="ko-KR" sz="1900" dirty="0" smtClean="0"/>
                        <a:t>(</a:t>
                      </a:r>
                      <a:r>
                        <a:rPr lang="ko-KR" altLang="en-US" sz="1900" dirty="0" smtClean="0"/>
                        <a:t>아동만족도조사설문</a:t>
                      </a:r>
                      <a:r>
                        <a:rPr lang="en-US" altLang="ko-KR" sz="1900" dirty="0" smtClean="0"/>
                        <a:t>)</a:t>
                      </a:r>
                    </a:p>
                    <a:p>
                      <a:r>
                        <a:rPr lang="ko-KR" altLang="en-US" sz="1900" dirty="0" smtClean="0"/>
                        <a:t>욕구충족 </a:t>
                      </a:r>
                      <a:r>
                        <a:rPr lang="en-US" altLang="ko-KR" sz="1900" dirty="0" smtClean="0"/>
                        <a:t>70%(</a:t>
                      </a:r>
                      <a:r>
                        <a:rPr lang="ko-KR" altLang="en-US" sz="1900" dirty="0" smtClean="0"/>
                        <a:t>사전욕구조사</a:t>
                      </a:r>
                      <a:r>
                        <a:rPr lang="en-US" altLang="ko-KR" sz="1900" dirty="0" smtClean="0"/>
                        <a:t>)</a:t>
                      </a:r>
                    </a:p>
                    <a:p>
                      <a:r>
                        <a:rPr lang="ko-KR" altLang="en-US" sz="1900" dirty="0" smtClean="0"/>
                        <a:t>질을 향상으로 만족감 </a:t>
                      </a:r>
                      <a:r>
                        <a:rPr lang="en-US" altLang="ko-KR" sz="1900" dirty="0" smtClean="0"/>
                        <a:t>80% (</a:t>
                      </a:r>
                      <a:r>
                        <a:rPr lang="ko-KR" altLang="en-US" sz="1900" dirty="0" smtClean="0"/>
                        <a:t>아동만족도조사</a:t>
                      </a:r>
                      <a:r>
                        <a:rPr lang="en-US" altLang="ko-KR" sz="1900" dirty="0" smtClean="0"/>
                        <a:t>)</a:t>
                      </a:r>
                    </a:p>
                  </a:txBody>
                  <a:tcPr/>
                </a:tc>
              </a:tr>
              <a:tr h="39980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만족도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900" dirty="0" smtClean="0"/>
                        <a:t>참여아동만족도조사실시</a:t>
                      </a:r>
                      <a:r>
                        <a:rPr lang="en-US" altLang="ko-KR" sz="1900" dirty="0" smtClean="0"/>
                        <a:t>.</a:t>
                      </a:r>
                    </a:p>
                    <a:p>
                      <a:r>
                        <a:rPr lang="ko-KR" altLang="en-US" sz="1900" dirty="0" smtClean="0"/>
                        <a:t>쉽고 간단한</a:t>
                      </a:r>
                      <a:r>
                        <a:rPr lang="ko-KR" altLang="en-US" sz="1900" baseline="0" dirty="0" smtClean="0"/>
                        <a:t> 표현</a:t>
                      </a:r>
                      <a:r>
                        <a:rPr lang="en-US" altLang="ko-KR" sz="1900" baseline="0" dirty="0" smtClean="0"/>
                        <a:t>.</a:t>
                      </a:r>
                      <a:endParaRPr lang="en-US" altLang="ko-KR" sz="19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평가계획</a:t>
            </a:r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688" y="404998"/>
            <a:ext cx="5915744" cy="8334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sz="2500" dirty="0" smtClean="0"/>
              <a:t>프로그램 명 </a:t>
            </a:r>
            <a:r>
              <a:rPr lang="en-US" altLang="ko-KR" sz="2500" dirty="0" smtClean="0"/>
              <a:t>: </a:t>
            </a:r>
            <a:r>
              <a:rPr lang="en-US" altLang="ko-KR" sz="2800" dirty="0" smtClean="0">
                <a:latin typeface="Bodoni MT Black" pitchFamily="18" charset="0"/>
              </a:rPr>
              <a:t>Dream World</a:t>
            </a:r>
          </a:p>
          <a:p>
            <a:endParaRPr lang="en-US" altLang="ko-KR" sz="2800" dirty="0" smtClean="0">
              <a:latin typeface="Bodoni MT Black" pitchFamily="18" charset="0"/>
            </a:endParaRPr>
          </a:p>
          <a:p>
            <a:r>
              <a:rPr lang="ko-KR" altLang="en-US" sz="2500" dirty="0" smtClean="0"/>
              <a:t>기간 </a:t>
            </a:r>
            <a:r>
              <a:rPr lang="en-US" altLang="ko-KR" sz="2500" dirty="0" smtClean="0"/>
              <a:t>: 2016</a:t>
            </a:r>
            <a:r>
              <a:rPr lang="ko-KR" altLang="en-US" sz="2500" dirty="0" smtClean="0"/>
              <a:t>년 </a:t>
            </a:r>
            <a:r>
              <a:rPr lang="en-US" altLang="ko-KR" sz="2500" dirty="0" smtClean="0"/>
              <a:t>8</a:t>
            </a:r>
            <a:r>
              <a:rPr lang="ko-KR" altLang="en-US" sz="2500" dirty="0" smtClean="0"/>
              <a:t>월 </a:t>
            </a:r>
            <a:r>
              <a:rPr lang="en-US" altLang="ko-KR" sz="2500" dirty="0" smtClean="0"/>
              <a:t>4</a:t>
            </a:r>
            <a:r>
              <a:rPr lang="ko-KR" altLang="en-US" sz="2500" dirty="0" smtClean="0"/>
              <a:t>일</a:t>
            </a:r>
            <a:r>
              <a:rPr lang="en-US" altLang="ko-KR" sz="2500" dirty="0" smtClean="0"/>
              <a:t>~ 8</a:t>
            </a:r>
            <a:r>
              <a:rPr lang="ko-KR" altLang="en-US" sz="2500" dirty="0" smtClean="0"/>
              <a:t>월 </a:t>
            </a:r>
            <a:r>
              <a:rPr lang="en-US" altLang="ko-KR" sz="2500" dirty="0" smtClean="0"/>
              <a:t>5</a:t>
            </a:r>
            <a:r>
              <a:rPr lang="ko-KR" altLang="en-US" sz="2500" dirty="0" smtClean="0"/>
              <a:t>일</a:t>
            </a:r>
            <a:endParaRPr lang="en-US" altLang="ko-KR" sz="2500" dirty="0" smtClean="0"/>
          </a:p>
          <a:p>
            <a:endParaRPr lang="en-US" altLang="ko-KR" sz="2500" dirty="0" smtClean="0"/>
          </a:p>
          <a:p>
            <a:r>
              <a:rPr lang="ko-KR" altLang="en-US" sz="2500" dirty="0" smtClean="0"/>
              <a:t>시간</a:t>
            </a:r>
            <a:r>
              <a:rPr lang="en-US" altLang="ko-KR" sz="2500" dirty="0" smtClean="0"/>
              <a:t> : 4</a:t>
            </a:r>
            <a:r>
              <a:rPr lang="ko-KR" altLang="en-US" sz="2500" dirty="0" smtClean="0"/>
              <a:t>일 </a:t>
            </a:r>
            <a:r>
              <a:rPr lang="en-US" altLang="ko-KR" sz="2500" dirty="0" smtClean="0"/>
              <a:t>09:00~5</a:t>
            </a:r>
            <a:r>
              <a:rPr lang="ko-KR" altLang="en-US" sz="2500" dirty="0" smtClean="0"/>
              <a:t>일 </a:t>
            </a:r>
            <a:r>
              <a:rPr lang="en-US" altLang="ko-KR" sz="2500" dirty="0" smtClean="0"/>
              <a:t>18:00</a:t>
            </a:r>
          </a:p>
          <a:p>
            <a:endParaRPr lang="en-US" altLang="ko-KR" sz="2500" dirty="0" smtClean="0"/>
          </a:p>
          <a:p>
            <a:r>
              <a:rPr lang="ko-KR" altLang="en-US" sz="2500" dirty="0" smtClean="0"/>
              <a:t>장소 </a:t>
            </a:r>
            <a:r>
              <a:rPr lang="en-US" altLang="ko-KR" sz="2500" dirty="0" smtClean="0"/>
              <a:t>: </a:t>
            </a:r>
            <a:r>
              <a:rPr lang="ko-KR" altLang="en-US" sz="2500" dirty="0" err="1" smtClean="0"/>
              <a:t>에버랜드</a:t>
            </a:r>
            <a:r>
              <a:rPr lang="ko-KR" altLang="en-US" sz="2500" dirty="0" smtClean="0"/>
              <a:t> </a:t>
            </a:r>
            <a:r>
              <a:rPr lang="en-US" altLang="ko-KR" sz="2500" dirty="0" smtClean="0"/>
              <a:t>&amp; </a:t>
            </a:r>
            <a:r>
              <a:rPr lang="ko-KR" altLang="en-US" sz="2500" dirty="0" err="1" smtClean="0"/>
              <a:t>캐러비안베이</a:t>
            </a:r>
            <a:endParaRPr lang="en-US" altLang="ko-KR" sz="2500" dirty="0" smtClean="0"/>
          </a:p>
          <a:p>
            <a:endParaRPr lang="en-US" altLang="ko-KR" sz="2500" dirty="0" smtClean="0"/>
          </a:p>
          <a:p>
            <a:r>
              <a:rPr lang="ko-KR" altLang="en-US" sz="2500" dirty="0" smtClean="0"/>
              <a:t>대상 </a:t>
            </a:r>
            <a:r>
              <a:rPr lang="en-US" altLang="ko-KR" sz="2500" dirty="0" smtClean="0"/>
              <a:t>: </a:t>
            </a:r>
            <a:r>
              <a:rPr lang="ko-KR" altLang="en-US" sz="2500" dirty="0" smtClean="0"/>
              <a:t>본 센터 이용아동</a:t>
            </a:r>
            <a:endParaRPr lang="en-US" altLang="ko-KR" sz="2500" dirty="0" smtClean="0"/>
          </a:p>
          <a:p>
            <a:endParaRPr lang="en-US" altLang="ko-KR" sz="2500" dirty="0" smtClean="0"/>
          </a:p>
          <a:p>
            <a:r>
              <a:rPr lang="ko-KR" altLang="en-US" sz="2500" dirty="0" smtClean="0"/>
              <a:t>운영기관 </a:t>
            </a:r>
            <a:r>
              <a:rPr lang="en-US" altLang="ko-KR" sz="2500" dirty="0" smtClean="0"/>
              <a:t>: </a:t>
            </a:r>
            <a:r>
              <a:rPr lang="ko-KR" altLang="en-US" sz="2500" dirty="0" err="1" smtClean="0"/>
              <a:t>덕월지역아동센터</a:t>
            </a:r>
            <a:endParaRPr lang="en-US" altLang="ko-KR" sz="2500" dirty="0" smtClean="0"/>
          </a:p>
          <a:p>
            <a:endParaRPr lang="en-US" altLang="ko-KR" sz="2500" dirty="0" smtClean="0"/>
          </a:p>
          <a:p>
            <a:r>
              <a:rPr lang="ko-KR" altLang="en-US" sz="2500" dirty="0" smtClean="0"/>
              <a:t>프로그램내용 </a:t>
            </a:r>
            <a:r>
              <a:rPr lang="en-US" altLang="ko-KR" sz="2500" dirty="0" smtClean="0"/>
              <a:t>:2016</a:t>
            </a:r>
            <a:r>
              <a:rPr lang="ko-KR" altLang="en-US" sz="2500" dirty="0" smtClean="0"/>
              <a:t>여름캠프</a:t>
            </a:r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사업의 개요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sz="2000" dirty="0" smtClean="0"/>
              <a:t>캠프의 목적과 목표를 설정하고 목적과 목표에 부합하는 프로그램을 편성</a:t>
            </a:r>
            <a:r>
              <a:rPr lang="en-US" altLang="ko-KR" sz="2000" dirty="0" smtClean="0"/>
              <a:t>.</a:t>
            </a:r>
          </a:p>
          <a:p>
            <a:r>
              <a:rPr lang="ko-KR" altLang="en-US" sz="2000" dirty="0" smtClean="0"/>
              <a:t>아동의 욕구를 직접 묻는 조사가 이루어지도록 한다</a:t>
            </a:r>
            <a:r>
              <a:rPr lang="en-US" altLang="ko-KR" sz="2000" dirty="0" smtClean="0"/>
              <a:t>.</a:t>
            </a:r>
          </a:p>
          <a:p>
            <a:r>
              <a:rPr lang="ko-KR" altLang="en-US" sz="2000" dirty="0" smtClean="0"/>
              <a:t>아동의 </a:t>
            </a:r>
            <a:r>
              <a:rPr lang="en-US" altLang="ko-KR" sz="2000" dirty="0" smtClean="0"/>
              <a:t>91%</a:t>
            </a:r>
            <a:r>
              <a:rPr lang="ko-KR" altLang="en-US" sz="2000" dirty="0" smtClean="0"/>
              <a:t>가 만 </a:t>
            </a:r>
            <a:r>
              <a:rPr lang="en-US" altLang="ko-KR" sz="2000" dirty="0" smtClean="0"/>
              <a:t>10</a:t>
            </a:r>
            <a:r>
              <a:rPr lang="ko-KR" altLang="en-US" sz="2000" dirty="0" smtClean="0"/>
              <a:t>세 이하이므로 아동의 욕구를 잘 표현할 수 있도록 쉽고 간단하게 사전욕구조사서를 만들며 자기욕구표현이 들어갈 수 있는 기타 안을 설정한다</a:t>
            </a:r>
            <a:r>
              <a:rPr lang="en-US" altLang="ko-KR" sz="2000" dirty="0" smtClean="0"/>
              <a:t>.</a:t>
            </a:r>
          </a:p>
          <a:p>
            <a:r>
              <a:rPr lang="ko-KR" altLang="en-US" sz="2000" dirty="0" smtClean="0"/>
              <a:t>질문내용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1. </a:t>
            </a:r>
            <a:r>
              <a:rPr lang="ko-KR" altLang="en-US" sz="2000" dirty="0" smtClean="0"/>
              <a:t>프로그램 목적을 설정할 수 있도록 캠프방식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2. </a:t>
            </a:r>
            <a:r>
              <a:rPr lang="ko-KR" altLang="en-US" sz="2000" dirty="0" smtClean="0"/>
              <a:t>프로그램목표를 설정할 수 있는 체험형식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3. </a:t>
            </a:r>
            <a:r>
              <a:rPr lang="ko-KR" altLang="en-US" sz="2000" dirty="0" smtClean="0"/>
              <a:t>예산측정을 위한 기간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4. </a:t>
            </a:r>
            <a:r>
              <a:rPr lang="ko-KR" altLang="en-US" sz="2000" dirty="0" smtClean="0"/>
              <a:t>프로그램의 운영방식을 묻는 질문</a:t>
            </a:r>
            <a:endParaRPr lang="en-US" altLang="ko-KR" sz="2000" dirty="0" smtClean="0"/>
          </a:p>
          <a:p>
            <a:r>
              <a:rPr lang="ko-KR" altLang="en-US" sz="2000" dirty="0" smtClean="0"/>
              <a:t>사전욕구조사는 </a:t>
            </a:r>
            <a:r>
              <a:rPr lang="en-US" altLang="ko-KR" sz="2000" dirty="0" smtClean="0"/>
              <a:t>2016</a:t>
            </a:r>
            <a:r>
              <a:rPr lang="ko-KR" altLang="en-US" sz="2000" dirty="0" smtClean="0"/>
              <a:t>년 사업계획을 위한 기반으로 </a:t>
            </a:r>
            <a:r>
              <a:rPr lang="en-US" altLang="ko-KR" sz="2000" dirty="0" smtClean="0"/>
              <a:t>2015</a:t>
            </a:r>
            <a:r>
              <a:rPr lang="ko-KR" altLang="en-US" sz="2000" dirty="0" smtClean="0"/>
              <a:t>년 </a:t>
            </a:r>
            <a:r>
              <a:rPr lang="en-US" altLang="ko-KR" sz="2000" dirty="0" smtClean="0"/>
              <a:t>12</a:t>
            </a:r>
            <a:r>
              <a:rPr lang="ko-KR" altLang="en-US" sz="2000" dirty="0" smtClean="0"/>
              <a:t>월 </a:t>
            </a:r>
            <a:r>
              <a:rPr lang="en-US" altLang="ko-KR" sz="2000" dirty="0" smtClean="0"/>
              <a:t>21</a:t>
            </a:r>
            <a:r>
              <a:rPr lang="ko-KR" altLang="en-US" sz="2000" dirty="0" smtClean="0"/>
              <a:t>일부터</a:t>
            </a:r>
            <a:r>
              <a:rPr lang="en-US" altLang="ko-KR" sz="2000" dirty="0" smtClean="0"/>
              <a:t> 3</a:t>
            </a:r>
            <a:r>
              <a:rPr lang="ko-KR" altLang="en-US" sz="2000" dirty="0" smtClean="0"/>
              <a:t>일간 실시하며 불가피하게 욕구조사서를 제출하지 못한 아동은 구두로 묻고 차후 작성한다</a:t>
            </a:r>
            <a:r>
              <a:rPr lang="en-US" altLang="ko-KR" sz="2000" dirty="0" smtClean="0"/>
              <a:t>.</a:t>
            </a:r>
            <a:endParaRPr lang="ko-KR" altLang="en-US" sz="2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욕구조사계획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"/>
          </p:nvPr>
        </p:nvSpPr>
        <p:spPr>
          <a:xfrm>
            <a:off x="427482" y="1691680"/>
            <a:ext cx="6003036" cy="5400600"/>
          </a:xfrm>
        </p:spPr>
        <p:txBody>
          <a:bodyPr/>
          <a:lstStyle/>
          <a:p>
            <a:r>
              <a:rPr lang="ko-KR" altLang="en-US" sz="1800" dirty="0" smtClean="0"/>
              <a:t>우리는 </a:t>
            </a:r>
            <a:r>
              <a:rPr lang="ko-KR" altLang="en-US" sz="1800" dirty="0" err="1" smtClean="0"/>
              <a:t>어떤캠프가</a:t>
            </a:r>
            <a:r>
              <a:rPr lang="ko-KR" altLang="en-US" sz="1800" dirty="0" smtClean="0"/>
              <a:t> 좋아요</a:t>
            </a:r>
            <a:r>
              <a:rPr lang="en-US" altLang="ko-KR" sz="1800" dirty="0" smtClean="0"/>
              <a:t>?</a:t>
            </a:r>
          </a:p>
          <a:p>
            <a:pPr>
              <a:buNone/>
            </a:pPr>
            <a:r>
              <a:rPr lang="ko-KR" altLang="en-US" sz="1800" dirty="0" smtClean="0"/>
              <a:t> ➀ 인성캠프             ➁ 과학캠프 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 ➂ 역사탐방             ➃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자연체험</a:t>
            </a:r>
            <a:endParaRPr lang="en-US" altLang="ko-KR" sz="800" dirty="0" smtClean="0"/>
          </a:p>
          <a:p>
            <a:pPr>
              <a:buNone/>
            </a:pPr>
            <a:endParaRPr lang="en-US" altLang="ko-KR" sz="1800" dirty="0" smtClean="0"/>
          </a:p>
          <a:p>
            <a:r>
              <a:rPr lang="ko-KR" altLang="en-US" sz="1800" dirty="0" smtClean="0"/>
              <a:t>우리는 어디로 갈까요</a:t>
            </a:r>
            <a:r>
              <a:rPr lang="en-US" altLang="ko-KR" sz="1800" dirty="0" smtClean="0"/>
              <a:t>?</a:t>
            </a:r>
          </a:p>
          <a:p>
            <a:pPr>
              <a:buNone/>
            </a:pPr>
            <a:r>
              <a:rPr lang="ko-KR" altLang="en-US" sz="1800" dirty="0" smtClean="0"/>
              <a:t> ➀ 산   ➁ 바다   ➂ 강   ➃ 대도시</a:t>
            </a:r>
            <a:endParaRPr lang="en-US" altLang="ko-KR" sz="1800" dirty="0" smtClean="0"/>
          </a:p>
          <a:p>
            <a:pPr>
              <a:buNone/>
            </a:pPr>
            <a:endParaRPr lang="en-US" altLang="ko-KR" sz="1800" dirty="0" smtClean="0"/>
          </a:p>
          <a:p>
            <a:r>
              <a:rPr lang="ko-KR" altLang="en-US" sz="1800" dirty="0" smtClean="0"/>
              <a:t>얼마나 갈까요</a:t>
            </a:r>
            <a:r>
              <a:rPr lang="en-US" altLang="ko-KR" sz="1800" dirty="0" smtClean="0"/>
              <a:t>?</a:t>
            </a:r>
          </a:p>
          <a:p>
            <a:pPr marL="457200" indent="-457200">
              <a:buNone/>
            </a:pPr>
            <a:r>
              <a:rPr lang="ko-KR" altLang="en-US" sz="1800" dirty="0" smtClean="0"/>
              <a:t> ➀ </a:t>
            </a:r>
            <a:r>
              <a:rPr lang="en-US" altLang="ko-KR" sz="1800" dirty="0" smtClean="0"/>
              <a:t>1</a:t>
            </a:r>
            <a:r>
              <a:rPr lang="ko-KR" altLang="en-US" sz="1800" dirty="0" smtClean="0"/>
              <a:t>시간 이내          ➁ </a:t>
            </a:r>
            <a:r>
              <a:rPr lang="en-US" altLang="ko-KR" sz="1800" dirty="0" smtClean="0"/>
              <a:t>1</a:t>
            </a:r>
            <a:r>
              <a:rPr lang="ko-KR" altLang="en-US" sz="1800" dirty="0" smtClean="0"/>
              <a:t>시간 이상 </a:t>
            </a:r>
            <a:endParaRPr lang="en-US" altLang="ko-KR" sz="1800" dirty="0" smtClean="0"/>
          </a:p>
          <a:p>
            <a:pPr marL="457200" indent="-457200">
              <a:buNone/>
            </a:pPr>
            <a:r>
              <a:rPr lang="ko-KR" altLang="en-US" sz="1800" dirty="0" smtClean="0"/>
              <a:t> ➂ </a:t>
            </a:r>
            <a:r>
              <a:rPr lang="en-US" altLang="ko-KR" sz="1800" dirty="0" smtClean="0"/>
              <a:t>2</a:t>
            </a:r>
            <a:r>
              <a:rPr lang="ko-KR" altLang="en-US" sz="1800" dirty="0" smtClean="0"/>
              <a:t>시간 이내          ➃ </a:t>
            </a:r>
            <a:r>
              <a:rPr lang="en-US" altLang="ko-KR" sz="1800" dirty="0" smtClean="0"/>
              <a:t>2</a:t>
            </a:r>
            <a:r>
              <a:rPr lang="ko-KR" altLang="en-US" sz="1800" dirty="0" smtClean="0"/>
              <a:t>시간 이상</a:t>
            </a:r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ko-KR" altLang="en-US" sz="1800" dirty="0" smtClean="0"/>
              <a:t>우리는 무슨 방식이 좋아요</a:t>
            </a:r>
            <a:r>
              <a:rPr lang="en-US" altLang="ko-KR" sz="1800" dirty="0" smtClean="0"/>
              <a:t>?</a:t>
            </a:r>
          </a:p>
          <a:p>
            <a:pPr>
              <a:buNone/>
            </a:pPr>
            <a:r>
              <a:rPr lang="ko-KR" altLang="en-US" sz="1800" dirty="0" smtClean="0"/>
              <a:t> ➀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체험방식             ➁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투어방식 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 ➂ 휴양방식             ➃ 레저방식</a:t>
            </a:r>
            <a:endParaRPr lang="en-US" altLang="ko-KR" sz="1800" dirty="0" smtClean="0"/>
          </a:p>
          <a:p>
            <a:pPr>
              <a:buNone/>
            </a:pPr>
            <a:endParaRPr lang="en-US" altLang="ko-KR" sz="1800" dirty="0" smtClean="0"/>
          </a:p>
          <a:p>
            <a:r>
              <a:rPr lang="ko-KR" altLang="en-US" sz="1800" dirty="0" smtClean="0"/>
              <a:t>하고 싶은 말하기 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가고 싶거나 체험하고 싶은 것 등</a:t>
            </a:r>
            <a:r>
              <a:rPr lang="en-US" altLang="ko-KR" sz="1800" dirty="0" smtClean="0"/>
              <a:t>)</a:t>
            </a:r>
          </a:p>
          <a:p>
            <a:pPr>
              <a:buNone/>
            </a:pPr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571500" y="508000"/>
            <a:ext cx="6000750" cy="967656"/>
          </a:xfrm>
        </p:spPr>
        <p:txBody>
          <a:bodyPr/>
          <a:lstStyle/>
          <a:p>
            <a:r>
              <a:rPr lang="ko-KR" altLang="en-US" sz="3500" dirty="0" smtClean="0"/>
              <a:t>여름캠프 </a:t>
            </a:r>
            <a:r>
              <a:rPr lang="en-US" altLang="ko-KR" sz="3500" dirty="0" smtClean="0"/>
              <a:t>&lt;</a:t>
            </a:r>
            <a:r>
              <a:rPr lang="ko-KR" altLang="en-US" sz="3000" dirty="0" smtClean="0"/>
              <a:t>아동욕구조사서식</a:t>
            </a:r>
            <a:r>
              <a:rPr lang="en-US" altLang="ko-KR" sz="3500" dirty="0" smtClean="0"/>
              <a:t>&gt;</a:t>
            </a:r>
            <a:endParaRPr lang="ko-KR" altLang="en-US" sz="3500" dirty="0"/>
          </a:p>
        </p:txBody>
      </p:sp>
      <p:sp>
        <p:nvSpPr>
          <p:cNvPr id="4" name="내용 개체 틀 1"/>
          <p:cNvSpPr txBox="1">
            <a:spLocks/>
          </p:cNvSpPr>
          <p:nvPr/>
        </p:nvSpPr>
        <p:spPr bwMode="auto">
          <a:xfrm>
            <a:off x="427482" y="7020272"/>
            <a:ext cx="6003036" cy="1512168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altLang="ko-K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  <a:cs typeface="+mn-cs"/>
            </a:endParaRPr>
          </a:p>
          <a:p>
            <a:pPr marL="319088" marR="0" lvl="0" indent="-319088" algn="l" defTabSz="914400" rtl="0" eaLnBrk="1" fontAlgn="base" latin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"/>
              <a:tabLst/>
              <a:defRPr/>
            </a:pPr>
            <a:endParaRPr kumimoji="0" lang="en-US" altLang="ko-K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  <a:cs typeface="+mn-cs"/>
            </a:endParaRPr>
          </a:p>
          <a:p>
            <a:pPr marL="319088" marR="0" lvl="0" indent="-319088" algn="l" defTabSz="914400" rtl="0" eaLnBrk="1" fontAlgn="base" latin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"/>
              <a:tabLst/>
              <a:defRPr/>
            </a:pPr>
            <a:endParaRPr kumimoji="0" lang="en-US" altLang="ko-K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  <a:cs typeface="+mn-cs"/>
            </a:endParaRPr>
          </a:p>
          <a:p>
            <a:pPr marL="319088" marR="0" lvl="0" indent="-319088" algn="l" defTabSz="914400" rtl="0" eaLnBrk="1" fontAlgn="base" latin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"/>
              <a:tabLst/>
              <a:defRPr/>
            </a:pPr>
            <a:endParaRPr kumimoji="0" lang="en-US" altLang="ko-K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  <a:cs typeface="+mn-cs"/>
            </a:endParaRPr>
          </a:p>
          <a:p>
            <a:pPr marL="319088" marR="0" lvl="0" indent="-319088" algn="l" defTabSz="914400" rtl="0" eaLnBrk="1" fontAlgn="base" latin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"/>
              <a:tabLst/>
              <a:defRPr/>
            </a:pPr>
            <a:endParaRPr kumimoji="0" lang="en-US" altLang="ko-K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  <a:cs typeface="+mn-cs"/>
            </a:endParaRPr>
          </a:p>
          <a:p>
            <a:pPr marL="319088" marR="0" lvl="0" indent="-319088" algn="l" defTabSz="914400" rtl="0" eaLnBrk="1" fontAlgn="base" latin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"/>
              <a:tabLst/>
              <a:defRPr/>
            </a:pPr>
            <a:endParaRPr kumimoji="0" lang="en-US" altLang="ko-K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571500" y="508000"/>
            <a:ext cx="6000750" cy="895648"/>
          </a:xfrm>
        </p:spPr>
        <p:txBody>
          <a:bodyPr/>
          <a:lstStyle/>
          <a:p>
            <a:r>
              <a:rPr lang="ko-KR" altLang="en-US" dirty="0" smtClean="0"/>
              <a:t>사전욕구조사분석표</a:t>
            </a:r>
            <a:endParaRPr lang="ko-KR" altLang="en-US" sz="2300" dirty="0"/>
          </a:p>
        </p:txBody>
      </p:sp>
      <p:graphicFrame>
        <p:nvGraphicFramePr>
          <p:cNvPr id="43" name="차트 42"/>
          <p:cNvGraphicFramePr/>
          <p:nvPr/>
        </p:nvGraphicFramePr>
        <p:xfrm>
          <a:off x="188640" y="1691680"/>
          <a:ext cx="324036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4" name="차트 43"/>
          <p:cNvGraphicFramePr/>
          <p:nvPr/>
        </p:nvGraphicFramePr>
        <p:xfrm>
          <a:off x="188640" y="4572000"/>
          <a:ext cx="324036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5" name="차트 44"/>
          <p:cNvGraphicFramePr/>
          <p:nvPr/>
        </p:nvGraphicFramePr>
        <p:xfrm>
          <a:off x="3429000" y="4572000"/>
          <a:ext cx="324036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6" name="차트 45"/>
          <p:cNvGraphicFramePr/>
          <p:nvPr/>
        </p:nvGraphicFramePr>
        <p:xfrm>
          <a:off x="3429000" y="1691680"/>
          <a:ext cx="324036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" name="내용 개체 틀 1"/>
          <p:cNvSpPr txBox="1">
            <a:spLocks/>
          </p:cNvSpPr>
          <p:nvPr/>
        </p:nvSpPr>
        <p:spPr bwMode="auto">
          <a:xfrm>
            <a:off x="427482" y="7452320"/>
            <a:ext cx="6003036" cy="360040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altLang="ko-K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  <a:cs typeface="+mn-cs"/>
            </a:endParaRPr>
          </a:p>
          <a:p>
            <a:pPr marL="319088" marR="0" lvl="0" indent="-319088" algn="l" defTabSz="914400" rtl="0" eaLnBrk="1" fontAlgn="base" latin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SzPct val="60000"/>
              <a:tabLst/>
              <a:defRPr/>
            </a:pPr>
            <a:endParaRPr kumimoji="0" lang="en-US" altLang="ko-K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  <a:cs typeface="+mn-cs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36712" y="7452320"/>
            <a:ext cx="2441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9088" lvl="0" indent="-319088">
              <a:spcBef>
                <a:spcPts val="700"/>
              </a:spcBef>
              <a:buClr>
                <a:schemeClr val="tx2"/>
              </a:buClr>
              <a:buSzPct val="60000"/>
              <a:defRPr/>
            </a:pPr>
            <a:r>
              <a:rPr kumimoji="0" lang="en-US" altLang="ko-KR" dirty="0" smtClean="0">
                <a:latin typeface="맑은 고딕" pitchFamily="50" charset="-127"/>
                <a:ea typeface="맑은 고딕" pitchFamily="50" charset="-127"/>
              </a:rPr>
              <a:t>*</a:t>
            </a:r>
            <a:r>
              <a:rPr kumimoji="0" lang="ko-KR" altLang="en-US" dirty="0" smtClean="0">
                <a:latin typeface="맑은 고딕" pitchFamily="50" charset="-127"/>
                <a:ea typeface="맑은 고딕" pitchFamily="50" charset="-127"/>
              </a:rPr>
              <a:t>아동욕구조사서 별첨</a:t>
            </a:r>
            <a:endParaRPr kumimoji="0" lang="en-US" altLang="ko-KR" dirty="0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"/>
          </p:nvPr>
        </p:nvSpPr>
        <p:spPr>
          <a:xfrm>
            <a:off x="427482" y="1979712"/>
            <a:ext cx="6003036" cy="6096000"/>
          </a:xfrm>
        </p:spPr>
        <p:txBody>
          <a:bodyPr/>
          <a:lstStyle/>
          <a:p>
            <a:r>
              <a:rPr lang="ko-KR" altLang="en-US" sz="1900" dirty="0" smtClean="0"/>
              <a:t>캠프방식을 묻는 질문에는 자연캠프가 </a:t>
            </a:r>
            <a:r>
              <a:rPr lang="en-US" altLang="ko-KR" sz="1900" dirty="0" smtClean="0"/>
              <a:t>1</a:t>
            </a:r>
            <a:r>
              <a:rPr lang="ko-KR" altLang="en-US" sz="1900" dirty="0" smtClean="0"/>
              <a:t>위로 </a:t>
            </a:r>
            <a:r>
              <a:rPr lang="en-US" altLang="ko-KR" sz="1900" dirty="0" smtClean="0"/>
              <a:t>68%</a:t>
            </a:r>
            <a:r>
              <a:rPr lang="ko-KR" altLang="en-US" sz="1900" dirty="0" smtClean="0"/>
              <a:t>가 원했고 장소는 산</a:t>
            </a:r>
            <a:r>
              <a:rPr lang="en-US" altLang="ko-KR" sz="1900" dirty="0" smtClean="0"/>
              <a:t>,7%</a:t>
            </a:r>
            <a:r>
              <a:rPr lang="ko-KR" altLang="en-US" sz="1900" dirty="0" smtClean="0"/>
              <a:t>바다</a:t>
            </a:r>
            <a:r>
              <a:rPr lang="en-US" altLang="ko-KR" sz="1900" dirty="0" smtClean="0"/>
              <a:t>25% </a:t>
            </a:r>
            <a:r>
              <a:rPr lang="ko-KR" altLang="en-US" sz="1900" dirty="0" smtClean="0"/>
              <a:t>강</a:t>
            </a:r>
            <a:r>
              <a:rPr lang="en-US" altLang="ko-KR" sz="1900" dirty="0" smtClean="0"/>
              <a:t>18% </a:t>
            </a:r>
            <a:r>
              <a:rPr lang="ko-KR" altLang="en-US" sz="1900" dirty="0" smtClean="0"/>
              <a:t>대도시가 </a:t>
            </a:r>
            <a:r>
              <a:rPr lang="en-US" altLang="ko-KR" sz="1900" dirty="0" smtClean="0"/>
              <a:t>50%</a:t>
            </a:r>
            <a:r>
              <a:rPr lang="ko-KR" altLang="en-US" sz="1900" dirty="0" smtClean="0"/>
              <a:t>로 아동이 좋아하는 산과 바다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강은 체험을 하였지만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상대적으로 대도시의 문화혜택이 필요로 하고 있음을 알 수 있었다</a:t>
            </a:r>
            <a:r>
              <a:rPr lang="en-US" altLang="ko-KR" sz="1900" dirty="0" smtClean="0"/>
              <a:t>.</a:t>
            </a:r>
          </a:p>
          <a:p>
            <a:r>
              <a:rPr lang="ko-KR" altLang="en-US" sz="1900" dirty="0" smtClean="0"/>
              <a:t>예산산정을 위한 이동거리를 묻는 질문에 </a:t>
            </a:r>
            <a:r>
              <a:rPr lang="en-US" altLang="ko-KR" sz="1900" dirty="0" smtClean="0"/>
              <a:t>1</a:t>
            </a:r>
            <a:r>
              <a:rPr lang="ko-KR" altLang="en-US" sz="1900" dirty="0" err="1" smtClean="0"/>
              <a:t>시간이내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11%,1</a:t>
            </a:r>
            <a:r>
              <a:rPr lang="ko-KR" altLang="en-US" sz="1900" dirty="0" smtClean="0"/>
              <a:t>시간이상</a:t>
            </a:r>
            <a:r>
              <a:rPr lang="en-US" altLang="ko-KR" sz="1900" dirty="0" smtClean="0"/>
              <a:t>18%, 2</a:t>
            </a:r>
            <a:r>
              <a:rPr lang="ko-KR" altLang="en-US" sz="1900" dirty="0" err="1" smtClean="0"/>
              <a:t>시간이내</a:t>
            </a:r>
            <a:r>
              <a:rPr lang="en-US" altLang="ko-KR" sz="1900" dirty="0" smtClean="0"/>
              <a:t>28%, 2</a:t>
            </a:r>
            <a:r>
              <a:rPr lang="ko-KR" altLang="en-US" sz="1900" dirty="0" smtClean="0"/>
              <a:t>시간이상이 </a:t>
            </a:r>
            <a:r>
              <a:rPr lang="en-US" altLang="ko-KR" sz="1900" dirty="0" smtClean="0"/>
              <a:t>43%</a:t>
            </a:r>
            <a:r>
              <a:rPr lang="ko-KR" altLang="en-US" sz="1900" dirty="0" smtClean="0"/>
              <a:t>를 나타나 아동이 대도시의 환상을 가지고 있음을 알 수 있었다</a:t>
            </a:r>
            <a:r>
              <a:rPr lang="en-US" altLang="ko-KR" sz="1900" dirty="0" smtClean="0"/>
              <a:t>.</a:t>
            </a:r>
          </a:p>
          <a:p>
            <a:r>
              <a:rPr lang="ko-KR" altLang="en-US" sz="1900" dirty="0" smtClean="0"/>
              <a:t>운영방식은 체험방식이 </a:t>
            </a:r>
            <a:r>
              <a:rPr lang="en-US" altLang="ko-KR" sz="1900" dirty="0" smtClean="0"/>
              <a:t>71%</a:t>
            </a:r>
            <a:r>
              <a:rPr lang="ko-KR" altLang="en-US" sz="1900" dirty="0" smtClean="0"/>
              <a:t>레저방식</a:t>
            </a:r>
            <a:r>
              <a:rPr lang="en-US" altLang="ko-KR" sz="1900" dirty="0" smtClean="0"/>
              <a:t>25%</a:t>
            </a:r>
            <a:r>
              <a:rPr lang="ko-KR" altLang="en-US" sz="1900" dirty="0" smtClean="0"/>
              <a:t>투어방식</a:t>
            </a:r>
            <a:r>
              <a:rPr lang="en-US" altLang="ko-KR" sz="1900" dirty="0" smtClean="0"/>
              <a:t>4%</a:t>
            </a:r>
            <a:r>
              <a:rPr lang="ko-KR" altLang="en-US" sz="1900" dirty="0" smtClean="0"/>
              <a:t>휴양방식</a:t>
            </a:r>
            <a:r>
              <a:rPr lang="en-US" altLang="ko-KR" sz="1900" dirty="0" smtClean="0"/>
              <a:t>0%</a:t>
            </a:r>
            <a:r>
              <a:rPr lang="ko-KR" altLang="en-US" sz="1900" dirty="0" smtClean="0"/>
              <a:t>로 나타났다</a:t>
            </a:r>
            <a:r>
              <a:rPr lang="en-US" altLang="ko-KR" sz="1900" dirty="0" smtClean="0"/>
              <a:t>.</a:t>
            </a:r>
          </a:p>
          <a:p>
            <a:r>
              <a:rPr lang="ko-KR" altLang="en-US" sz="1900" dirty="0" smtClean="0"/>
              <a:t>아동의 욕구표현을 위해 의견을 직접 적는 </a:t>
            </a:r>
            <a:r>
              <a:rPr lang="ko-KR" altLang="en-US" sz="1900" dirty="0" err="1" smtClean="0"/>
              <a:t>의견란에는</a:t>
            </a:r>
            <a:r>
              <a:rPr lang="ko-KR" altLang="en-US" sz="1900" dirty="0" smtClean="0"/>
              <a:t> 예능프로그램의 영향인지 </a:t>
            </a:r>
            <a:r>
              <a:rPr lang="ko-KR" altLang="en-US" sz="1900" dirty="0" err="1" smtClean="0"/>
              <a:t>에버랜드가고싶다는</a:t>
            </a:r>
            <a:r>
              <a:rPr lang="ko-KR" altLang="en-US" sz="1900" dirty="0" smtClean="0"/>
              <a:t> 의견이 무려 </a:t>
            </a:r>
            <a:r>
              <a:rPr lang="en-US" altLang="ko-KR" sz="1900" dirty="0" smtClean="0"/>
              <a:t>60%</a:t>
            </a:r>
            <a:r>
              <a:rPr lang="ko-KR" altLang="en-US" sz="1900" dirty="0" smtClean="0"/>
              <a:t>를 </a:t>
            </a:r>
            <a:r>
              <a:rPr lang="ko-KR" altLang="en-US" sz="1900" dirty="0" err="1" smtClean="0"/>
              <a:t>워터파크를</a:t>
            </a:r>
            <a:r>
              <a:rPr lang="ko-KR" altLang="en-US" sz="1900" dirty="0" smtClean="0"/>
              <a:t> 얘기한 아동이 </a:t>
            </a:r>
            <a:r>
              <a:rPr lang="en-US" altLang="ko-KR" sz="1900" dirty="0" smtClean="0"/>
              <a:t>30%</a:t>
            </a:r>
            <a:r>
              <a:rPr lang="ko-KR" altLang="en-US" sz="1900" dirty="0" smtClean="0"/>
              <a:t>를 </a:t>
            </a:r>
            <a:r>
              <a:rPr lang="ko-KR" altLang="en-US" sz="1900" dirty="0" err="1" smtClean="0"/>
              <a:t>미기제한</a:t>
            </a:r>
            <a:r>
              <a:rPr lang="ko-KR" altLang="en-US" sz="1900" dirty="0" smtClean="0"/>
              <a:t> 아동이 </a:t>
            </a:r>
            <a:r>
              <a:rPr lang="en-US" altLang="ko-KR" sz="1900" dirty="0" smtClean="0"/>
              <a:t>10%</a:t>
            </a:r>
            <a:r>
              <a:rPr lang="ko-KR" altLang="en-US" sz="1900" dirty="0" smtClean="0"/>
              <a:t>로 나타났다</a:t>
            </a:r>
            <a:r>
              <a:rPr lang="en-US" altLang="ko-KR" sz="1900" dirty="0" smtClean="0"/>
              <a:t>.</a:t>
            </a:r>
          </a:p>
          <a:p>
            <a:r>
              <a:rPr lang="ko-KR" altLang="en-US" sz="1900" dirty="0" smtClean="0"/>
              <a:t>이에</a:t>
            </a:r>
            <a:r>
              <a:rPr lang="en-US" altLang="ko-KR" sz="1900" dirty="0" smtClean="0"/>
              <a:t>, </a:t>
            </a:r>
            <a:r>
              <a:rPr lang="ko-KR" altLang="en-US" sz="1900" dirty="0" err="1" smtClean="0"/>
              <a:t>덕월지역아동센터는</a:t>
            </a:r>
            <a:r>
              <a:rPr lang="ko-KR" altLang="en-US" sz="1900" dirty="0" smtClean="0"/>
              <a:t> 자연캠프</a:t>
            </a:r>
            <a:r>
              <a:rPr lang="en-US" altLang="ko-KR" sz="1900" dirty="0" smtClean="0"/>
              <a:t>+</a:t>
            </a:r>
            <a:r>
              <a:rPr lang="ko-KR" altLang="en-US" sz="1900" dirty="0" smtClean="0"/>
              <a:t>대도시</a:t>
            </a:r>
            <a:r>
              <a:rPr lang="en-US" altLang="ko-KR" sz="1900" dirty="0" smtClean="0"/>
              <a:t>+</a:t>
            </a:r>
            <a:r>
              <a:rPr lang="ko-KR" altLang="en-US" sz="1900" dirty="0" smtClean="0"/>
              <a:t>장거리</a:t>
            </a:r>
            <a:r>
              <a:rPr lang="en-US" altLang="ko-KR" sz="1900" dirty="0" smtClean="0"/>
              <a:t>+</a:t>
            </a:r>
            <a:r>
              <a:rPr lang="ko-KR" altLang="en-US" sz="1900" dirty="0" smtClean="0"/>
              <a:t>체험방식의 교집합으로</a:t>
            </a:r>
            <a:r>
              <a:rPr lang="en-US" altLang="ko-KR" sz="1900" dirty="0" smtClean="0"/>
              <a:t>,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의견란에</a:t>
            </a:r>
            <a:r>
              <a:rPr lang="ko-KR" altLang="en-US" sz="1900" dirty="0" smtClean="0"/>
              <a:t> 적어 놓은 </a:t>
            </a:r>
            <a:r>
              <a:rPr lang="ko-KR" altLang="en-US" sz="1900" dirty="0" err="1" smtClean="0"/>
              <a:t>에버랜드와</a:t>
            </a:r>
            <a:r>
              <a:rPr lang="ko-KR" altLang="en-US" sz="1900" dirty="0" smtClean="0"/>
              <a:t>  </a:t>
            </a:r>
            <a:r>
              <a:rPr lang="ko-KR" altLang="en-US" sz="1900" dirty="0" err="1" smtClean="0"/>
              <a:t>캐리비안베이를</a:t>
            </a:r>
            <a:r>
              <a:rPr lang="ko-KR" altLang="en-US" sz="1900" dirty="0" smtClean="0"/>
              <a:t> 가기로 방향을 잡는다</a:t>
            </a:r>
            <a:r>
              <a:rPr lang="en-US" altLang="ko-KR" sz="1900" dirty="0" smtClean="0"/>
              <a:t>.</a:t>
            </a:r>
            <a:r>
              <a:rPr lang="ko-KR" altLang="en-US" sz="1900" dirty="0" smtClean="0"/>
              <a:t> </a:t>
            </a:r>
            <a:endParaRPr lang="en-US" altLang="ko-KR" sz="2000" dirty="0" smtClean="0"/>
          </a:p>
          <a:p>
            <a:pPr>
              <a:buNone/>
            </a:pPr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욕구조사분석결과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"/>
          </p:nvPr>
        </p:nvSpPr>
        <p:spPr>
          <a:xfrm>
            <a:off x="548680" y="611560"/>
            <a:ext cx="6075044" cy="7248128"/>
          </a:xfrm>
        </p:spPr>
        <p:txBody>
          <a:bodyPr/>
          <a:lstStyle/>
          <a:p>
            <a:pPr>
              <a:buNone/>
            </a:pPr>
            <a:endParaRPr lang="en-US" altLang="ko-KR" sz="1500" dirty="0" smtClean="0"/>
          </a:p>
          <a:p>
            <a:pPr>
              <a:buNone/>
            </a:pPr>
            <a:r>
              <a:rPr lang="en-US" altLang="ko-KR" dirty="0" smtClean="0">
                <a:latin typeface="Bodoni MT Black" pitchFamily="18" charset="0"/>
              </a:rPr>
              <a:t> </a:t>
            </a:r>
            <a:r>
              <a:rPr lang="en-US" altLang="ko-KR" sz="4000" dirty="0" smtClean="0">
                <a:latin typeface="Bodoni MT Black" pitchFamily="18" charset="0"/>
              </a:rPr>
              <a:t>Dream World</a:t>
            </a:r>
          </a:p>
          <a:p>
            <a:pPr>
              <a:buNone/>
            </a:pPr>
            <a:endParaRPr lang="en-US" altLang="ko-KR" dirty="0" smtClean="0">
              <a:latin typeface="Bodoni MT Black" pitchFamily="18" charset="0"/>
            </a:endParaRPr>
          </a:p>
          <a:p>
            <a:r>
              <a:rPr lang="ko-KR" altLang="en-US" dirty="0" smtClean="0"/>
              <a:t>필요성</a:t>
            </a:r>
            <a:endParaRPr lang="en-US" altLang="ko-KR" sz="2000" dirty="0" smtClean="0"/>
          </a:p>
          <a:p>
            <a:r>
              <a:rPr lang="ko-KR" altLang="en-US" sz="1500" dirty="0" err="1" smtClean="0"/>
              <a:t>덕월지역아동센터가</a:t>
            </a:r>
            <a:r>
              <a:rPr lang="ko-KR" altLang="en-US" sz="1500" dirty="0" smtClean="0"/>
              <a:t> 위치한 이곳은 전라남도 순천 중에서도 </a:t>
            </a:r>
            <a:r>
              <a:rPr lang="ko-KR" altLang="en-US" sz="1500" dirty="0" err="1" smtClean="0"/>
              <a:t>도농</a:t>
            </a:r>
            <a:r>
              <a:rPr lang="ko-KR" altLang="en-US" sz="1500" dirty="0" smtClean="0"/>
              <a:t> 복합형태의 외곽지역이다</a:t>
            </a:r>
            <a:r>
              <a:rPr lang="en-US" altLang="ko-KR" sz="1500" dirty="0" smtClean="0"/>
              <a:t>.</a:t>
            </a:r>
          </a:p>
          <a:p>
            <a:r>
              <a:rPr lang="ko-KR" altLang="en-US" sz="1500" dirty="0" smtClean="0"/>
              <a:t>아동의 </a:t>
            </a:r>
            <a:r>
              <a:rPr lang="en-US" altLang="ko-KR" sz="1500" dirty="0" smtClean="0"/>
              <a:t>90%</a:t>
            </a:r>
            <a:r>
              <a:rPr lang="ko-KR" altLang="en-US" sz="1500" dirty="0" smtClean="0"/>
              <a:t>가 맞벌이가정이으로 다양한 문화공급이 어려워 성장기 아동의 문화적 견문을 넓히는 것이 시급하다</a:t>
            </a:r>
            <a:r>
              <a:rPr lang="en-US" altLang="ko-KR" sz="1500" dirty="0" smtClean="0"/>
              <a:t>.</a:t>
            </a:r>
          </a:p>
          <a:p>
            <a:r>
              <a:rPr lang="en-US" altLang="ko-KR" sz="1500" dirty="0" smtClean="0"/>
              <a:t>2016</a:t>
            </a:r>
            <a:r>
              <a:rPr lang="ko-KR" altLang="en-US" sz="1500" dirty="0" smtClean="0"/>
              <a:t>년 사업계획을 위한 </a:t>
            </a:r>
            <a:r>
              <a:rPr lang="en-US" altLang="ko-KR" sz="1500" dirty="0" smtClean="0"/>
              <a:t>2015</a:t>
            </a:r>
            <a:r>
              <a:rPr lang="ko-KR" altLang="en-US" sz="1500" dirty="0" err="1" smtClean="0"/>
              <a:t>년말</a:t>
            </a:r>
            <a:r>
              <a:rPr lang="ko-KR" altLang="en-US" sz="1500" dirty="0" smtClean="0"/>
              <a:t> 욕구조사분석결과 자연캠프가 </a:t>
            </a:r>
            <a:r>
              <a:rPr lang="en-US" altLang="ko-KR" sz="1500" dirty="0" smtClean="0"/>
              <a:t>1</a:t>
            </a:r>
            <a:r>
              <a:rPr lang="ko-KR" altLang="en-US" sz="1500" dirty="0" smtClean="0"/>
              <a:t>위로 </a:t>
            </a:r>
            <a:r>
              <a:rPr lang="en-US" altLang="ko-KR" sz="1500" dirty="0" smtClean="0"/>
              <a:t>68%</a:t>
            </a:r>
            <a:r>
              <a:rPr lang="ko-KR" altLang="en-US" sz="1500" dirty="0" smtClean="0"/>
              <a:t>가 원했고 장소는 산</a:t>
            </a:r>
            <a:r>
              <a:rPr lang="en-US" altLang="ko-KR" sz="1500" dirty="0" smtClean="0"/>
              <a:t>,7%</a:t>
            </a:r>
            <a:r>
              <a:rPr lang="ko-KR" altLang="en-US" sz="1500" dirty="0" smtClean="0"/>
              <a:t>바다</a:t>
            </a:r>
            <a:r>
              <a:rPr lang="en-US" altLang="ko-KR" sz="1500" dirty="0" smtClean="0"/>
              <a:t>25% </a:t>
            </a:r>
            <a:r>
              <a:rPr lang="ko-KR" altLang="en-US" sz="1500" dirty="0" smtClean="0"/>
              <a:t>강</a:t>
            </a:r>
            <a:r>
              <a:rPr lang="en-US" altLang="ko-KR" sz="1500" dirty="0" smtClean="0"/>
              <a:t>18% </a:t>
            </a:r>
            <a:r>
              <a:rPr lang="ko-KR" altLang="en-US" sz="1500" dirty="0" smtClean="0"/>
              <a:t>대도시가 </a:t>
            </a:r>
            <a:r>
              <a:rPr lang="en-US" altLang="ko-KR" sz="1500" dirty="0" smtClean="0"/>
              <a:t>50%</a:t>
            </a:r>
            <a:r>
              <a:rPr lang="ko-KR" altLang="en-US" sz="1500" dirty="0" smtClean="0"/>
              <a:t>로 아동이 좋아하는 산과 바다</a:t>
            </a:r>
            <a:r>
              <a:rPr lang="en-US" altLang="ko-KR" sz="1500" dirty="0" smtClean="0"/>
              <a:t>, </a:t>
            </a:r>
            <a:r>
              <a:rPr lang="ko-KR" altLang="en-US" sz="1500" dirty="0" smtClean="0"/>
              <a:t>강은 체험을 하였지만</a:t>
            </a:r>
            <a:r>
              <a:rPr lang="en-US" altLang="ko-KR" sz="1500" dirty="0" smtClean="0"/>
              <a:t>, </a:t>
            </a:r>
            <a:r>
              <a:rPr lang="ko-KR" altLang="en-US" sz="1500" dirty="0" smtClean="0"/>
              <a:t>상대적으로 대도시의 문화혜택이 필요로 하고 있음을 알 수 있었다</a:t>
            </a:r>
            <a:r>
              <a:rPr lang="en-US" altLang="ko-KR" sz="1500" dirty="0" smtClean="0"/>
              <a:t>.</a:t>
            </a:r>
          </a:p>
          <a:p>
            <a:r>
              <a:rPr lang="ko-KR" altLang="en-US" sz="1500" dirty="0" smtClean="0"/>
              <a:t>예산산정을 위한 이동거리를 묻는 질문에 </a:t>
            </a:r>
            <a:r>
              <a:rPr lang="en-US" altLang="ko-KR" sz="1500" dirty="0" smtClean="0"/>
              <a:t>1</a:t>
            </a:r>
            <a:r>
              <a:rPr lang="ko-KR" altLang="en-US" sz="1500" dirty="0" err="1" smtClean="0"/>
              <a:t>시간이내</a:t>
            </a:r>
            <a:r>
              <a:rPr lang="ko-KR" altLang="en-US" sz="1500" dirty="0" smtClean="0"/>
              <a:t> </a:t>
            </a:r>
            <a:r>
              <a:rPr lang="en-US" altLang="ko-KR" sz="1500" dirty="0" smtClean="0"/>
              <a:t>11%,1</a:t>
            </a:r>
            <a:r>
              <a:rPr lang="ko-KR" altLang="en-US" sz="1500" dirty="0" smtClean="0"/>
              <a:t>시간이상</a:t>
            </a:r>
            <a:r>
              <a:rPr lang="en-US" altLang="ko-KR" sz="1500" dirty="0" smtClean="0"/>
              <a:t>18%, 2</a:t>
            </a:r>
            <a:r>
              <a:rPr lang="ko-KR" altLang="en-US" sz="1500" dirty="0" err="1" smtClean="0"/>
              <a:t>시간이내</a:t>
            </a:r>
            <a:r>
              <a:rPr lang="en-US" altLang="ko-KR" sz="1500" dirty="0" smtClean="0"/>
              <a:t>28%, 2</a:t>
            </a:r>
            <a:r>
              <a:rPr lang="ko-KR" altLang="en-US" sz="1500" dirty="0" smtClean="0"/>
              <a:t>시간이상이 </a:t>
            </a:r>
            <a:r>
              <a:rPr lang="en-US" altLang="ko-KR" sz="1500" dirty="0" smtClean="0"/>
              <a:t>43%</a:t>
            </a:r>
            <a:r>
              <a:rPr lang="ko-KR" altLang="en-US" sz="1500" dirty="0" smtClean="0"/>
              <a:t>를 나타나 아동이 대도시의 환상을 가지고 있음을 알 수 있었다</a:t>
            </a:r>
            <a:r>
              <a:rPr lang="en-US" altLang="ko-KR" sz="1500" dirty="0" smtClean="0"/>
              <a:t>.</a:t>
            </a:r>
          </a:p>
          <a:p>
            <a:r>
              <a:rPr lang="ko-KR" altLang="en-US" sz="1500" dirty="0" smtClean="0"/>
              <a:t>운영방식은 체험방식이 </a:t>
            </a:r>
            <a:r>
              <a:rPr lang="en-US" altLang="ko-KR" sz="1500" dirty="0" smtClean="0"/>
              <a:t>71%</a:t>
            </a:r>
            <a:r>
              <a:rPr lang="ko-KR" altLang="en-US" sz="1500" dirty="0" smtClean="0"/>
              <a:t>레저방식</a:t>
            </a:r>
            <a:r>
              <a:rPr lang="en-US" altLang="ko-KR" sz="1500" dirty="0" smtClean="0"/>
              <a:t>25%</a:t>
            </a:r>
            <a:r>
              <a:rPr lang="ko-KR" altLang="en-US" sz="1500" dirty="0" smtClean="0"/>
              <a:t>투어방식</a:t>
            </a:r>
            <a:r>
              <a:rPr lang="en-US" altLang="ko-KR" sz="1500" dirty="0" smtClean="0"/>
              <a:t>4%</a:t>
            </a:r>
            <a:r>
              <a:rPr lang="ko-KR" altLang="en-US" sz="1500" dirty="0" smtClean="0"/>
              <a:t>휴양방식</a:t>
            </a:r>
            <a:r>
              <a:rPr lang="en-US" altLang="ko-KR" sz="1500" dirty="0" smtClean="0"/>
              <a:t>0%</a:t>
            </a:r>
            <a:r>
              <a:rPr lang="ko-KR" altLang="en-US" sz="1500" dirty="0" smtClean="0"/>
              <a:t>로 나타났다</a:t>
            </a:r>
            <a:r>
              <a:rPr lang="en-US" altLang="ko-KR" sz="1500" dirty="0" smtClean="0"/>
              <a:t>.</a:t>
            </a:r>
          </a:p>
          <a:p>
            <a:r>
              <a:rPr lang="ko-KR" altLang="en-US" sz="1500" dirty="0" smtClean="0"/>
              <a:t>아동의 욕구표현을 위해 의견을 직접 적는 </a:t>
            </a:r>
            <a:r>
              <a:rPr lang="ko-KR" altLang="en-US" sz="1500" dirty="0" err="1" smtClean="0"/>
              <a:t>의견란에는</a:t>
            </a:r>
            <a:r>
              <a:rPr lang="ko-KR" altLang="en-US" sz="1500" dirty="0" smtClean="0"/>
              <a:t> 예능프로그램의 영향인지 </a:t>
            </a:r>
            <a:r>
              <a:rPr lang="ko-KR" altLang="en-US" sz="1500" dirty="0" err="1" smtClean="0"/>
              <a:t>에버랜드가고싶다는</a:t>
            </a:r>
            <a:r>
              <a:rPr lang="ko-KR" altLang="en-US" sz="1500" dirty="0" smtClean="0"/>
              <a:t> 의견이 무려 </a:t>
            </a:r>
            <a:r>
              <a:rPr lang="en-US" altLang="ko-KR" sz="1500" dirty="0" smtClean="0"/>
              <a:t>60%</a:t>
            </a:r>
            <a:r>
              <a:rPr lang="ko-KR" altLang="en-US" sz="1500" dirty="0" smtClean="0"/>
              <a:t>를 </a:t>
            </a:r>
            <a:r>
              <a:rPr lang="ko-KR" altLang="en-US" sz="1500" dirty="0" err="1" smtClean="0"/>
              <a:t>워터파크를</a:t>
            </a:r>
            <a:r>
              <a:rPr lang="ko-KR" altLang="en-US" sz="1500" dirty="0" smtClean="0"/>
              <a:t> 얘기한 아동이 </a:t>
            </a:r>
            <a:r>
              <a:rPr lang="en-US" altLang="ko-KR" sz="1500" dirty="0" smtClean="0"/>
              <a:t>30%</a:t>
            </a:r>
            <a:r>
              <a:rPr lang="ko-KR" altLang="en-US" sz="1500" dirty="0" smtClean="0"/>
              <a:t>를 </a:t>
            </a:r>
            <a:r>
              <a:rPr lang="ko-KR" altLang="en-US" sz="1500" dirty="0" err="1" smtClean="0"/>
              <a:t>미기제한</a:t>
            </a:r>
            <a:r>
              <a:rPr lang="ko-KR" altLang="en-US" sz="1500" dirty="0" smtClean="0"/>
              <a:t> 아동이 </a:t>
            </a:r>
            <a:r>
              <a:rPr lang="en-US" altLang="ko-KR" sz="1500" dirty="0" smtClean="0"/>
              <a:t>10%</a:t>
            </a:r>
            <a:r>
              <a:rPr lang="ko-KR" altLang="en-US" sz="1500" dirty="0" smtClean="0"/>
              <a:t>로 나타났다</a:t>
            </a:r>
            <a:r>
              <a:rPr lang="en-US" altLang="ko-KR" sz="1500" dirty="0" smtClean="0"/>
              <a:t>.</a:t>
            </a:r>
          </a:p>
          <a:p>
            <a:r>
              <a:rPr lang="ko-KR" altLang="en-US" sz="1500" dirty="0" smtClean="0"/>
              <a:t>이에</a:t>
            </a:r>
            <a:r>
              <a:rPr lang="en-US" altLang="ko-KR" sz="1500" dirty="0" smtClean="0"/>
              <a:t>, </a:t>
            </a:r>
            <a:r>
              <a:rPr lang="ko-KR" altLang="en-US" sz="1500" dirty="0" err="1" smtClean="0"/>
              <a:t>덕월지역아동센터는</a:t>
            </a:r>
            <a:r>
              <a:rPr lang="ko-KR" altLang="en-US" sz="1500" dirty="0" smtClean="0"/>
              <a:t> 자연캠프</a:t>
            </a:r>
            <a:r>
              <a:rPr lang="en-US" altLang="ko-KR" sz="1500" dirty="0" smtClean="0"/>
              <a:t>+</a:t>
            </a:r>
            <a:r>
              <a:rPr lang="ko-KR" altLang="en-US" sz="1500" dirty="0" smtClean="0"/>
              <a:t>대도시</a:t>
            </a:r>
            <a:r>
              <a:rPr lang="en-US" altLang="ko-KR" sz="1500" dirty="0" smtClean="0"/>
              <a:t>+</a:t>
            </a:r>
            <a:r>
              <a:rPr lang="ko-KR" altLang="en-US" sz="1500" dirty="0" smtClean="0"/>
              <a:t>장거리</a:t>
            </a:r>
            <a:r>
              <a:rPr lang="en-US" altLang="ko-KR" sz="1500" dirty="0" smtClean="0"/>
              <a:t>+</a:t>
            </a:r>
            <a:r>
              <a:rPr lang="ko-KR" altLang="en-US" sz="1500" dirty="0" smtClean="0"/>
              <a:t>체험방식의 교집합으로 </a:t>
            </a:r>
            <a:r>
              <a:rPr lang="ko-KR" altLang="en-US" sz="1500" dirty="0" err="1" smtClean="0"/>
              <a:t>의견란에</a:t>
            </a:r>
            <a:r>
              <a:rPr lang="ko-KR" altLang="en-US" sz="1500" dirty="0" smtClean="0"/>
              <a:t> 적어 놓은 </a:t>
            </a:r>
            <a:r>
              <a:rPr lang="ko-KR" altLang="en-US" sz="1500" dirty="0" err="1" smtClean="0"/>
              <a:t>에버랜드와</a:t>
            </a:r>
            <a:r>
              <a:rPr lang="ko-KR" altLang="en-US" sz="1500" dirty="0" smtClean="0"/>
              <a:t> </a:t>
            </a:r>
            <a:r>
              <a:rPr lang="ko-KR" altLang="en-US" sz="1500" dirty="0" err="1" smtClean="0"/>
              <a:t>캐리비안베이</a:t>
            </a:r>
            <a:r>
              <a:rPr lang="ko-KR" altLang="en-US" sz="1500" dirty="0" smtClean="0"/>
              <a:t> 캠프가 필요로 한다</a:t>
            </a:r>
            <a:r>
              <a:rPr lang="en-US" altLang="ko-KR" sz="1500" dirty="0" smtClean="0"/>
              <a:t>.</a:t>
            </a:r>
          </a:p>
          <a:p>
            <a:r>
              <a:rPr lang="ko-KR" altLang="en-US" sz="1500" dirty="0" err="1" smtClean="0"/>
              <a:t>지역적특성상</a:t>
            </a:r>
            <a:r>
              <a:rPr lang="ko-KR" altLang="en-US" sz="1500" dirty="0" smtClean="0"/>
              <a:t> 대규모시설의 환상을 가지고 있는 아동의 꿈을 </a:t>
            </a:r>
            <a:r>
              <a:rPr lang="ko-KR" altLang="en-US" sz="1500" dirty="0" err="1" smtClean="0"/>
              <a:t>지키기위해</a:t>
            </a:r>
            <a:r>
              <a:rPr lang="ko-KR" altLang="en-US" sz="1500" dirty="0" smtClean="0"/>
              <a:t> 우리아이들이 꿈꾸는 세상을 체험이 절실하다</a:t>
            </a:r>
            <a:endParaRPr lang="en-US" altLang="ko-KR" sz="15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sz="2000" dirty="0" smtClean="0"/>
              <a:t>목적</a:t>
            </a:r>
            <a:endParaRPr lang="en-US" altLang="ko-KR" sz="2000" dirty="0" smtClean="0"/>
          </a:p>
          <a:p>
            <a:pPr>
              <a:buNone/>
            </a:pPr>
            <a:r>
              <a:rPr lang="ko-KR" altLang="en-US" sz="2000" dirty="0" smtClean="0"/>
              <a:t>     </a:t>
            </a:r>
            <a:r>
              <a:rPr lang="ko-KR" altLang="en-US" sz="2000" dirty="0" err="1" smtClean="0"/>
              <a:t>덕월지역아동센터가</a:t>
            </a:r>
            <a:r>
              <a:rPr lang="ko-KR" altLang="en-US" sz="2000" dirty="0" smtClean="0"/>
              <a:t> 위치한 이곳은 전라남도 순천 중에서도 </a:t>
            </a:r>
            <a:r>
              <a:rPr lang="ko-KR" altLang="en-US" sz="2000" dirty="0" err="1" smtClean="0"/>
              <a:t>도농</a:t>
            </a:r>
            <a:r>
              <a:rPr lang="ko-KR" altLang="en-US" sz="2000" dirty="0" smtClean="0"/>
              <a:t> 복합형태의 외곽지역이다</a:t>
            </a:r>
            <a:r>
              <a:rPr lang="en-US" altLang="ko-KR" sz="2000" dirty="0" smtClean="0"/>
              <a:t>.</a:t>
            </a:r>
          </a:p>
          <a:p>
            <a:pPr>
              <a:buNone/>
            </a:pPr>
            <a:r>
              <a:rPr lang="ko-KR" altLang="en-US" sz="2000" dirty="0" smtClean="0"/>
              <a:t>     아동의 </a:t>
            </a:r>
            <a:r>
              <a:rPr lang="en-US" altLang="ko-KR" sz="2000" dirty="0" smtClean="0"/>
              <a:t>90%</a:t>
            </a:r>
            <a:r>
              <a:rPr lang="ko-KR" altLang="en-US" sz="2000" dirty="0" smtClean="0"/>
              <a:t>가 맞벌이가정이으로 다양한 문화공급이 어려워 성장기 아동의 문화적 견문을 넓히는 것이 시급하다</a:t>
            </a:r>
            <a:r>
              <a:rPr lang="en-US" altLang="ko-KR" sz="2000" dirty="0" smtClean="0"/>
              <a:t>.</a:t>
            </a:r>
          </a:p>
          <a:p>
            <a:pPr>
              <a:buNone/>
            </a:pPr>
            <a:r>
              <a:rPr lang="ko-KR" altLang="en-US" sz="2000" dirty="0" smtClean="0"/>
              <a:t>    아동 욕구조사 대도시의 대규모 시설에 대한 환상이 드러나 </a:t>
            </a:r>
            <a:r>
              <a:rPr lang="en-US" altLang="ko-KR" sz="2000" dirty="0" smtClean="0">
                <a:latin typeface="Bodoni MT Black" pitchFamily="18" charset="0"/>
              </a:rPr>
              <a:t>Dream World</a:t>
            </a:r>
            <a:r>
              <a:rPr lang="ko-KR" altLang="en-US" sz="2000" dirty="0" smtClean="0">
                <a:latin typeface="Bodoni MT Black" pitchFamily="18" charset="0"/>
              </a:rPr>
              <a:t>라는 프로그램명에 부합하여 새로운 환경에서의 여행과 단체생활을 통해 스트레스를 해소하고 자연의 견문을 넓히고 협업능력과 공동체의식을 </a:t>
            </a:r>
            <a:r>
              <a:rPr lang="ko-KR" altLang="en-US" sz="2000" dirty="0" err="1" smtClean="0">
                <a:latin typeface="Bodoni MT Black" pitchFamily="18" charset="0"/>
              </a:rPr>
              <a:t>생성하는데그</a:t>
            </a:r>
            <a:r>
              <a:rPr lang="ko-KR" altLang="en-US" sz="2000" dirty="0" smtClean="0">
                <a:latin typeface="Bodoni MT Black" pitchFamily="18" charset="0"/>
              </a:rPr>
              <a:t> 목적을 둔다</a:t>
            </a:r>
            <a:r>
              <a:rPr lang="en-US" altLang="ko-KR" sz="2000" dirty="0" smtClean="0">
                <a:latin typeface="Bodoni MT Black" pitchFamily="18" charset="0"/>
              </a:rPr>
              <a:t>.</a:t>
            </a:r>
          </a:p>
          <a:p>
            <a:r>
              <a:rPr lang="ko-KR" altLang="en-US" sz="2000" dirty="0" smtClean="0"/>
              <a:t>목표</a:t>
            </a:r>
            <a:endParaRPr lang="en-US" altLang="ko-KR" sz="2000" dirty="0" smtClean="0"/>
          </a:p>
          <a:p>
            <a:pPr marL="457200" indent="-457200">
              <a:buAutoNum type="arabicPeriod"/>
            </a:pPr>
            <a:r>
              <a:rPr lang="ko-KR" altLang="en-US" sz="2000" dirty="0" smtClean="0"/>
              <a:t>단체활동을 통하여 재미와 흥미를 느낀다</a:t>
            </a:r>
            <a:r>
              <a:rPr lang="en-US" altLang="ko-KR" sz="2000" dirty="0" smtClean="0"/>
              <a:t>.</a:t>
            </a:r>
          </a:p>
          <a:p>
            <a:pPr marL="457200" indent="-457200">
              <a:buAutoNum type="arabicPeriod"/>
            </a:pPr>
            <a:r>
              <a:rPr lang="ko-KR" altLang="en-US" sz="2000" dirty="0" smtClean="0"/>
              <a:t>다양한 체험으로 견문을 넓힌다</a:t>
            </a:r>
            <a:r>
              <a:rPr lang="en-US" altLang="ko-KR" sz="2000" dirty="0" smtClean="0"/>
              <a:t>.</a:t>
            </a:r>
          </a:p>
          <a:p>
            <a:pPr marL="457200" indent="-457200">
              <a:buAutoNum type="arabicPeriod"/>
            </a:pPr>
            <a:r>
              <a:rPr lang="ko-KR" altLang="en-US" sz="2000" dirty="0" smtClean="0"/>
              <a:t>욕구충족으로 </a:t>
            </a:r>
            <a:r>
              <a:rPr lang="ko-KR" altLang="en-US" sz="2000" dirty="0" err="1" smtClean="0"/>
              <a:t>자아존중감을</a:t>
            </a:r>
            <a:r>
              <a:rPr lang="ko-KR" altLang="en-US" sz="2000" dirty="0" smtClean="0"/>
              <a:t>  느낀다</a:t>
            </a:r>
            <a:r>
              <a:rPr lang="en-US" altLang="ko-KR" sz="2000" dirty="0" smtClean="0"/>
              <a:t>.</a:t>
            </a:r>
          </a:p>
          <a:p>
            <a:pPr marL="457200" indent="-457200">
              <a:buAutoNum type="arabicPeriod"/>
            </a:pPr>
            <a:r>
              <a:rPr lang="ko-KR" altLang="en-US" sz="2000" dirty="0" smtClean="0"/>
              <a:t>우수한 시설이용으로 삶의 질을 높인다</a:t>
            </a:r>
            <a:r>
              <a:rPr lang="en-US" altLang="ko-KR" sz="2000" dirty="0" smtClean="0"/>
              <a:t>.</a:t>
            </a:r>
          </a:p>
          <a:p>
            <a:pPr marL="457200" indent="-457200">
              <a:buAutoNum type="arabicPeriod"/>
            </a:pPr>
            <a:r>
              <a:rPr lang="ko-KR" altLang="en-US" sz="2000" dirty="0" smtClean="0"/>
              <a:t>단체생활을 통해 공동체의식의 중요성을 안다</a:t>
            </a:r>
            <a:r>
              <a:rPr lang="en-US" altLang="ko-KR" sz="2000" dirty="0" smtClean="0"/>
              <a:t>.</a:t>
            </a:r>
          </a:p>
          <a:p>
            <a:endParaRPr lang="ko-KR" altLang="en-US" sz="2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목적과 목표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amworkPresentation2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모듈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560FFD2-61BD-4A83-8D15-E3B83B7491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2594</TotalTime>
  <Words>1043</Words>
  <Application>Microsoft Office PowerPoint</Application>
  <PresentationFormat>화면 슬라이드 쇼(4:3)</PresentationFormat>
  <Paragraphs>262</Paragraphs>
  <Slides>21</Slides>
  <Notes>2</Notes>
  <HiddenSlides>1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2" baseType="lpstr">
      <vt:lpstr>TeamworkPresentation2</vt:lpstr>
      <vt:lpstr>Dream World</vt:lpstr>
      <vt:lpstr>슬라이드 2</vt:lpstr>
      <vt:lpstr>사업의 개요</vt:lpstr>
      <vt:lpstr>욕구조사계획</vt:lpstr>
      <vt:lpstr>여름캠프 &lt;아동욕구조사서식&gt;</vt:lpstr>
      <vt:lpstr>사전욕구조사분석표</vt:lpstr>
      <vt:lpstr>욕구조사분석결과</vt:lpstr>
      <vt:lpstr>슬라이드 8</vt:lpstr>
      <vt:lpstr>목적과 목표</vt:lpstr>
      <vt:lpstr>기대효과</vt:lpstr>
      <vt:lpstr>참여대상</vt:lpstr>
      <vt:lpstr>아동 캠프참여동의서-1</vt:lpstr>
      <vt:lpstr>슬라이드 13</vt:lpstr>
      <vt:lpstr>진행과정</vt:lpstr>
      <vt:lpstr>운영계획수립</vt:lpstr>
      <vt:lpstr>안전사고 및 예방</vt:lpstr>
      <vt:lpstr>사전조사 - 예산가안</vt:lpstr>
      <vt:lpstr>C​ommunication</vt:lpstr>
      <vt:lpstr>세부계획</vt:lpstr>
      <vt:lpstr>평가계획</vt:lpstr>
      <vt:lpstr>슬라이드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문화프로그램</dc:title>
  <dc:creator>myeongsang lee</dc:creator>
  <cp:lastModifiedBy>myeongsang lee</cp:lastModifiedBy>
  <cp:revision>205</cp:revision>
  <dcterms:created xsi:type="dcterms:W3CDTF">2016-06-08T11:53:38Z</dcterms:created>
  <dcterms:modified xsi:type="dcterms:W3CDTF">2016-06-28T12:20:41Z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TC102282709990</vt:lpwstr>
  </property>
</Properties>
</file>